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33_8D80F453.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 id="2147483686" r:id="rId2"/>
    <p:sldMasterId id="2147483687" r:id="rId3"/>
  </p:sldMasterIdLst>
  <p:notesMasterIdLst>
    <p:notesMasterId r:id="rId51"/>
  </p:notesMasterIdLst>
  <p:sldIdLst>
    <p:sldId id="256" r:id="rId4"/>
    <p:sldId id="263" r:id="rId5"/>
    <p:sldId id="264" r:id="rId6"/>
    <p:sldId id="260" r:id="rId7"/>
    <p:sldId id="262" r:id="rId8"/>
    <p:sldId id="307" r:id="rId9"/>
    <p:sldId id="308" r:id="rId10"/>
    <p:sldId id="266" r:id="rId11"/>
    <p:sldId id="267" r:id="rId12"/>
    <p:sldId id="265" r:id="rId13"/>
    <p:sldId id="268"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4A493A-CA5E-E926-06E1-1597623B47B1}" name="Rifaldho Muhammad Rizki" initials="RMR" userId="b1fbeb7c908ae6c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B9D072-1097-45E9-A290-7F64AED03515}">
  <a:tblStyle styleId="{ABB9D072-1097-45E9-A290-7F64AED035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8/10/relationships/authors" Target="author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omments/modernComment_133_8D80F453.xml><?xml version="1.0" encoding="utf-8"?>
<p188:cmLst xmlns:a="http://schemas.openxmlformats.org/drawingml/2006/main" xmlns:r="http://schemas.openxmlformats.org/officeDocument/2006/relationships" xmlns:p188="http://schemas.microsoft.com/office/powerpoint/2018/8/main">
  <p188:cm id="{966ACDA1-36F2-4536-A5D4-1191CB7901B6}" authorId="{AB4A493A-CA5E-E926-06E1-1597623B47B1}" created="2022-08-31T07:11:36.102">
    <pc:sldMkLst xmlns:pc="http://schemas.microsoft.com/office/powerpoint/2013/main/command">
      <pc:docMk/>
      <pc:sldMk cId="2374038611" sldId="307"/>
    </pc:sldMkLst>
    <p188:txBody>
      <a:bodyPr/>
      <a:lstStyle/>
      <a:p>
        <a:r>
          <a:rPr lang="en-ID"/>
          <a:t>Admin konfirmasi pembayaran</a:t>
        </a:r>
      </a:p>
    </p188:txBody>
  </p188:cm>
  <p188:cm id="{B1567B4D-85DB-44DC-AF81-529198F224B5}" authorId="{AB4A493A-CA5E-E926-06E1-1597623B47B1}" created="2022-08-31T07:13:42.256">
    <pc:sldMkLst xmlns:pc="http://schemas.microsoft.com/office/powerpoint/2013/main/command">
      <pc:docMk/>
      <pc:sldMk cId="2374038611" sldId="307"/>
    </pc:sldMkLst>
    <p188:txBody>
      <a:bodyPr/>
      <a:lstStyle/>
      <a:p>
        <a:r>
          <a:rPr lang="en-ID"/>
          <a:t>Arahkan ke whatsapp</a:t>
        </a:r>
      </a:p>
    </p188:txBody>
  </p188:cm>
  <p188:cm id="{8993F41A-60CB-4B0E-83B3-243207F43ED6}" authorId="{AB4A493A-CA5E-E926-06E1-1597623B47B1}" created="2022-08-31T07:18:43.534">
    <pc:sldMkLst xmlns:pc="http://schemas.microsoft.com/office/powerpoint/2013/main/command">
      <pc:docMk/>
      <pc:sldMk cId="2374038611" sldId="307"/>
    </pc:sldMkLst>
    <p188:txBody>
      <a:bodyPr/>
      <a:lstStyle/>
      <a:p>
        <a:r>
          <a:rPr lang="en-ID"/>
          <a:t>Gausah supir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0520e8f1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0520e8f1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94e269a9b_3_1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894e269a9b_3_1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fbc6b3a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fbc6b3aa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94e269a9b_3_2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94e269a9b_3_2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94e269a9b_3_2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94e269a9b_3_2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94e269a9b_3_2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94e269a9b_3_2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94e269a9b_3_2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94e269a9b_3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894e269a9b_3_3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894e269a9b_3_3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94e269a9b_3_3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94e269a9b_3_3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894e269a9b_3_3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894e269a9b_3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894e269a9b_3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894e269a9b_3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894e269a9b_3_4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894e269a9b_3_4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894e269a9b_3_4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894e269a9b_3_4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894e269a9b_3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894e269a9b_3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94e269a9b_3_5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894e269a9b_3_5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94e269a9b_3_5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94e269a9b_3_5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894e269a9b_3_5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894e269a9b_3_5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894e269a9b_3_5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894e269a9b_3_5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94e269a9b_3_5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94e269a9b_3_5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94e269a9b_3_5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94e269a9b_3_5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94e269a9b_3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894e269a9b_3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94e269a9b_3_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94e269a9b_3_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d38c75e1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ed38c75e1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ed38c75e1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ed38c75e1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8b4fb46879_0_7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8b4fb46879_0_7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be53582c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be53582c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b4fb46879_0_7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b4fb46879_0_7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8b4fb46879_0_8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8b4fb46879_0_8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8b4fb46879_0_10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8b4fb46879_0_10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3"/>
        <p:cNvGrpSpPr/>
        <p:nvPr/>
      </p:nvGrpSpPr>
      <p:grpSpPr>
        <a:xfrm>
          <a:off x="0" y="0"/>
          <a:ext cx="0" cy="0"/>
          <a:chOff x="0" y="0"/>
          <a:chExt cx="0" cy="0"/>
        </a:xfrm>
      </p:grpSpPr>
      <p:sp>
        <p:nvSpPr>
          <p:cNvPr id="4474" name="Google Shape;4474;g8b4fb46879_0_11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5" name="Google Shape;4475;g8b4fb46879_0_1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3"/>
        <p:cNvGrpSpPr/>
        <p:nvPr/>
      </p:nvGrpSpPr>
      <p:grpSpPr>
        <a:xfrm>
          <a:off x="0" y="0"/>
          <a:ext cx="0" cy="0"/>
          <a:chOff x="0" y="0"/>
          <a:chExt cx="0" cy="0"/>
        </a:xfrm>
      </p:grpSpPr>
      <p:sp>
        <p:nvSpPr>
          <p:cNvPr id="4644" name="Google Shape;4644;g8b4fb46879_0_11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5" name="Google Shape;4645;g8b4fb46879_0_1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8"/>
        <p:cNvGrpSpPr/>
        <p:nvPr/>
      </p:nvGrpSpPr>
      <p:grpSpPr>
        <a:xfrm>
          <a:off x="0" y="0"/>
          <a:ext cx="0" cy="0"/>
          <a:chOff x="0" y="0"/>
          <a:chExt cx="0" cy="0"/>
        </a:xfrm>
      </p:grpSpPr>
      <p:sp>
        <p:nvSpPr>
          <p:cNvPr id="5049" name="Google Shape;5049;g8b4fb46879_0_11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0" name="Google Shape;5050;g8b4fb46879_0_1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94e269a9b_3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94e269a9b_3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8"/>
        <p:cNvGrpSpPr/>
        <p:nvPr/>
      </p:nvGrpSpPr>
      <p:grpSpPr>
        <a:xfrm>
          <a:off x="0" y="0"/>
          <a:ext cx="0" cy="0"/>
          <a:chOff x="0" y="0"/>
          <a:chExt cx="0" cy="0"/>
        </a:xfrm>
      </p:grpSpPr>
      <p:sp>
        <p:nvSpPr>
          <p:cNvPr id="5429" name="Google Shape;5429;g8b4fb46879_0_12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0" name="Google Shape;5430;g8b4fb46879_0_12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2"/>
        <p:cNvGrpSpPr/>
        <p:nvPr/>
      </p:nvGrpSpPr>
      <p:grpSpPr>
        <a:xfrm>
          <a:off x="0" y="0"/>
          <a:ext cx="0" cy="0"/>
          <a:chOff x="0" y="0"/>
          <a:chExt cx="0" cy="0"/>
        </a:xfrm>
      </p:grpSpPr>
      <p:sp>
        <p:nvSpPr>
          <p:cNvPr id="5843" name="Google Shape;5843;g8b4fb46879_0_12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4" name="Google Shape;5844;g8b4fb46879_0_12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3"/>
        <p:cNvGrpSpPr/>
        <p:nvPr/>
      </p:nvGrpSpPr>
      <p:grpSpPr>
        <a:xfrm>
          <a:off x="0" y="0"/>
          <a:ext cx="0" cy="0"/>
          <a:chOff x="0" y="0"/>
          <a:chExt cx="0" cy="0"/>
        </a:xfrm>
      </p:grpSpPr>
      <p:sp>
        <p:nvSpPr>
          <p:cNvPr id="6204" name="Google Shape;6204;g8b4fb46879_0_12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5" name="Google Shape;6205;g8b4fb46879_0_12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3"/>
        <p:cNvGrpSpPr/>
        <p:nvPr/>
      </p:nvGrpSpPr>
      <p:grpSpPr>
        <a:xfrm>
          <a:off x="0" y="0"/>
          <a:ext cx="0" cy="0"/>
          <a:chOff x="0" y="0"/>
          <a:chExt cx="0" cy="0"/>
        </a:xfrm>
      </p:grpSpPr>
      <p:sp>
        <p:nvSpPr>
          <p:cNvPr id="6714" name="Google Shape;6714;g8b4fb46879_0_13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5" name="Google Shape;6715;g8b4fb46879_0_13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3"/>
        <p:cNvGrpSpPr/>
        <p:nvPr/>
      </p:nvGrpSpPr>
      <p:grpSpPr>
        <a:xfrm>
          <a:off x="0" y="0"/>
          <a:ext cx="0" cy="0"/>
          <a:chOff x="0" y="0"/>
          <a:chExt cx="0" cy="0"/>
        </a:xfrm>
      </p:grpSpPr>
      <p:sp>
        <p:nvSpPr>
          <p:cNvPr id="7334" name="Google Shape;7334;g8b4fb46879_0_14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5" name="Google Shape;7335;g8b4fb46879_0_14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7"/>
        <p:cNvGrpSpPr/>
        <p:nvPr/>
      </p:nvGrpSpPr>
      <p:grpSpPr>
        <a:xfrm>
          <a:off x="0" y="0"/>
          <a:ext cx="0" cy="0"/>
          <a:chOff x="0" y="0"/>
          <a:chExt cx="0" cy="0"/>
        </a:xfrm>
      </p:grpSpPr>
      <p:sp>
        <p:nvSpPr>
          <p:cNvPr id="7928" name="Google Shape;7928;g8b4fb46879_0_14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9" name="Google Shape;7929;g8b4fb46879_0_14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8"/>
        <p:cNvGrpSpPr/>
        <p:nvPr/>
      </p:nvGrpSpPr>
      <p:grpSpPr>
        <a:xfrm>
          <a:off x="0" y="0"/>
          <a:ext cx="0" cy="0"/>
          <a:chOff x="0" y="0"/>
          <a:chExt cx="0" cy="0"/>
        </a:xfrm>
      </p:grpSpPr>
      <p:sp>
        <p:nvSpPr>
          <p:cNvPr id="8249" name="Google Shape;8249;g8b4fb46879_0_15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0" name="Google Shape;8250;g8b4fb46879_0_15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3"/>
        <p:cNvGrpSpPr/>
        <p:nvPr/>
      </p:nvGrpSpPr>
      <p:grpSpPr>
        <a:xfrm>
          <a:off x="0" y="0"/>
          <a:ext cx="0" cy="0"/>
          <a:chOff x="0" y="0"/>
          <a:chExt cx="0" cy="0"/>
        </a:xfrm>
      </p:grpSpPr>
      <p:sp>
        <p:nvSpPr>
          <p:cNvPr id="8554" name="Google Shape;8554;g8b4fb46879_0_15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5" name="Google Shape;8555;g8b4fb46879_0_15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94e269a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94e269a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94e269a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94e269a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56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94e269a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94e269a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74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94e269a9b_3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94e269a9b_3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94e269a9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94e269a9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4714625" y="3673650"/>
            <a:ext cx="3336300" cy="5766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Clr>
                <a:srgbClr val="000000"/>
              </a:buClr>
              <a:buSzPts val="2000"/>
              <a:buNone/>
              <a:defRPr sz="2000">
                <a:solidFill>
                  <a:schemeClr val="dk1"/>
                </a:solidFill>
              </a:defRPr>
            </a:lvl1pPr>
            <a:lvl2pPr lvl="1" algn="r">
              <a:lnSpc>
                <a:spcPct val="100000"/>
              </a:lnSpc>
              <a:spcBef>
                <a:spcPts val="0"/>
              </a:spcBef>
              <a:spcAft>
                <a:spcPts val="0"/>
              </a:spcAft>
              <a:buSzPts val="1700"/>
              <a:buNone/>
              <a:defRPr sz="1700"/>
            </a:lvl2pPr>
            <a:lvl3pPr lvl="2" algn="r">
              <a:lnSpc>
                <a:spcPct val="100000"/>
              </a:lnSpc>
              <a:spcBef>
                <a:spcPts val="0"/>
              </a:spcBef>
              <a:spcAft>
                <a:spcPts val="0"/>
              </a:spcAft>
              <a:buSzPts val="1700"/>
              <a:buNone/>
              <a:defRPr sz="1700"/>
            </a:lvl3pPr>
            <a:lvl4pPr lvl="3" algn="r">
              <a:lnSpc>
                <a:spcPct val="100000"/>
              </a:lnSpc>
              <a:spcBef>
                <a:spcPts val="0"/>
              </a:spcBef>
              <a:spcAft>
                <a:spcPts val="0"/>
              </a:spcAft>
              <a:buSzPts val="1700"/>
              <a:buNone/>
              <a:defRPr sz="1700"/>
            </a:lvl4pPr>
            <a:lvl5pPr lvl="4" algn="r">
              <a:lnSpc>
                <a:spcPct val="100000"/>
              </a:lnSpc>
              <a:spcBef>
                <a:spcPts val="0"/>
              </a:spcBef>
              <a:spcAft>
                <a:spcPts val="0"/>
              </a:spcAft>
              <a:buSzPts val="1700"/>
              <a:buNone/>
              <a:defRPr sz="1700"/>
            </a:lvl5pPr>
            <a:lvl6pPr lvl="5" algn="r">
              <a:lnSpc>
                <a:spcPct val="100000"/>
              </a:lnSpc>
              <a:spcBef>
                <a:spcPts val="0"/>
              </a:spcBef>
              <a:spcAft>
                <a:spcPts val="0"/>
              </a:spcAft>
              <a:buSzPts val="1700"/>
              <a:buNone/>
              <a:defRPr sz="1700"/>
            </a:lvl6pPr>
            <a:lvl7pPr lvl="6" algn="r">
              <a:lnSpc>
                <a:spcPct val="100000"/>
              </a:lnSpc>
              <a:spcBef>
                <a:spcPts val="0"/>
              </a:spcBef>
              <a:spcAft>
                <a:spcPts val="0"/>
              </a:spcAft>
              <a:buSzPts val="1700"/>
              <a:buNone/>
              <a:defRPr sz="1700"/>
            </a:lvl7pPr>
            <a:lvl8pPr lvl="7" algn="r">
              <a:lnSpc>
                <a:spcPct val="100000"/>
              </a:lnSpc>
              <a:spcBef>
                <a:spcPts val="0"/>
              </a:spcBef>
              <a:spcAft>
                <a:spcPts val="0"/>
              </a:spcAft>
              <a:buSzPts val="1700"/>
              <a:buNone/>
              <a:defRPr sz="1700"/>
            </a:lvl8pPr>
            <a:lvl9pPr lvl="8" algn="r">
              <a:lnSpc>
                <a:spcPct val="100000"/>
              </a:lnSpc>
              <a:spcBef>
                <a:spcPts val="0"/>
              </a:spcBef>
              <a:spcAft>
                <a:spcPts val="0"/>
              </a:spcAft>
              <a:buSzPts val="1700"/>
              <a:buNone/>
              <a:defRPr sz="1700"/>
            </a:lvl9pPr>
          </a:lstStyle>
          <a:p>
            <a:endParaRPr/>
          </a:p>
        </p:txBody>
      </p:sp>
      <p:sp>
        <p:nvSpPr>
          <p:cNvPr id="10" name="Google Shape;10;p2"/>
          <p:cNvSpPr txBox="1">
            <a:spLocks noGrp="1"/>
          </p:cNvSpPr>
          <p:nvPr>
            <p:ph type="title"/>
          </p:nvPr>
        </p:nvSpPr>
        <p:spPr>
          <a:xfrm>
            <a:off x="4021017" y="1336724"/>
            <a:ext cx="4057800" cy="2050800"/>
          </a:xfrm>
          <a:prstGeom prst="rect">
            <a:avLst/>
          </a:prstGeom>
        </p:spPr>
        <p:txBody>
          <a:bodyPr spcFirstLastPara="1" wrap="square" lIns="91425" tIns="91425" rIns="91425" bIns="91425" anchor="b" anchorCtr="0">
            <a:noAutofit/>
          </a:bodyPr>
          <a:lstStyle>
            <a:lvl1pPr lvl="0" algn="r">
              <a:spcBef>
                <a:spcPts val="0"/>
              </a:spcBef>
              <a:spcAft>
                <a:spcPts val="0"/>
              </a:spcAft>
              <a:buNone/>
              <a:defRPr sz="7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6">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6"/>
          <p:cNvSpPr txBox="1">
            <a:spLocks noGrp="1"/>
          </p:cNvSpPr>
          <p:nvPr>
            <p:ph type="body" idx="1"/>
          </p:nvPr>
        </p:nvSpPr>
        <p:spPr>
          <a:xfrm>
            <a:off x="6184407" y="3838433"/>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6" name="Google Shape;56;p16"/>
          <p:cNvSpPr txBox="1">
            <a:spLocks noGrp="1"/>
          </p:cNvSpPr>
          <p:nvPr>
            <p:ph type="body" idx="2"/>
          </p:nvPr>
        </p:nvSpPr>
        <p:spPr>
          <a:xfrm>
            <a:off x="6195374" y="2154250"/>
            <a:ext cx="1908300" cy="636000"/>
          </a:xfrm>
          <a:prstGeom prst="rect">
            <a:avLst/>
          </a:prstGeom>
        </p:spPr>
        <p:txBody>
          <a:bodyPr spcFirstLastPara="1" wrap="square" lIns="91425" tIns="91425" rIns="91425" bIns="91425" anchor="t" anchorCtr="0">
            <a:noAutofit/>
          </a:bodyPr>
          <a:lstStyle>
            <a:lvl1pPr marL="457200" lvl="0" indent="-317500" rtl="0">
              <a:lnSpc>
                <a:spcPct val="8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57" name="Google Shape;57;p16"/>
          <p:cNvSpPr txBox="1">
            <a:spLocks noGrp="1"/>
          </p:cNvSpPr>
          <p:nvPr>
            <p:ph type="title"/>
          </p:nvPr>
        </p:nvSpPr>
        <p:spPr>
          <a:xfrm>
            <a:off x="6184407" y="3400357"/>
            <a:ext cx="1129500" cy="504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a:endParaRPr/>
          </a:p>
        </p:txBody>
      </p:sp>
      <p:sp>
        <p:nvSpPr>
          <p:cNvPr id="58" name="Google Shape;58;p16"/>
          <p:cNvSpPr txBox="1">
            <a:spLocks noGrp="1"/>
          </p:cNvSpPr>
          <p:nvPr>
            <p:ph type="body" idx="3"/>
          </p:nvPr>
        </p:nvSpPr>
        <p:spPr>
          <a:xfrm>
            <a:off x="1040326" y="3831252"/>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SzPts val="14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59" name="Google Shape;59;p16"/>
          <p:cNvSpPr txBox="1">
            <a:spLocks noGrp="1"/>
          </p:cNvSpPr>
          <p:nvPr>
            <p:ph type="title" idx="4"/>
          </p:nvPr>
        </p:nvSpPr>
        <p:spPr>
          <a:xfrm>
            <a:off x="725100" y="702435"/>
            <a:ext cx="727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a:endParaRPr/>
          </a:p>
        </p:txBody>
      </p:sp>
      <p:sp>
        <p:nvSpPr>
          <p:cNvPr id="60" name="Google Shape;60;p16"/>
          <p:cNvSpPr txBox="1">
            <a:spLocks noGrp="1"/>
          </p:cNvSpPr>
          <p:nvPr>
            <p:ph type="title" idx="5"/>
          </p:nvPr>
        </p:nvSpPr>
        <p:spPr>
          <a:xfrm>
            <a:off x="1796503" y="3388241"/>
            <a:ext cx="1129500" cy="504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1800"/>
              <a:buNone/>
              <a:defRPr sz="1800">
                <a:solidFill>
                  <a:schemeClr val="dk2"/>
                </a:solidFill>
              </a:defRPr>
            </a:lvl1pPr>
            <a:lvl2pPr lvl="1"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a:endParaRPr/>
          </a:p>
        </p:txBody>
      </p:sp>
      <p:sp>
        <p:nvSpPr>
          <p:cNvPr id="61" name="Google Shape;61;p16"/>
          <p:cNvSpPr txBox="1">
            <a:spLocks noGrp="1"/>
          </p:cNvSpPr>
          <p:nvPr>
            <p:ph type="title" idx="6"/>
          </p:nvPr>
        </p:nvSpPr>
        <p:spPr>
          <a:xfrm>
            <a:off x="6195374" y="1719125"/>
            <a:ext cx="1129500" cy="504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a:endParaRPr/>
          </a:p>
        </p:txBody>
      </p:sp>
      <p:sp>
        <p:nvSpPr>
          <p:cNvPr id="62" name="Google Shape;62;p16"/>
          <p:cNvSpPr txBox="1">
            <a:spLocks noGrp="1"/>
          </p:cNvSpPr>
          <p:nvPr>
            <p:ph type="body" idx="7"/>
          </p:nvPr>
        </p:nvSpPr>
        <p:spPr>
          <a:xfrm>
            <a:off x="1051293" y="2137424"/>
            <a:ext cx="1908300" cy="636000"/>
          </a:xfrm>
          <a:prstGeom prst="rect">
            <a:avLst/>
          </a:prstGeom>
        </p:spPr>
        <p:txBody>
          <a:bodyPr spcFirstLastPara="1" wrap="square" lIns="91425" tIns="91425" rIns="91425" bIns="91425" anchor="t" anchorCtr="0">
            <a:noAutofit/>
          </a:bodyPr>
          <a:lstStyle>
            <a:lvl1pPr marL="457200" lvl="0" indent="-317500" algn="r" rtl="0">
              <a:lnSpc>
                <a:spcPct val="80000"/>
              </a:lnSpc>
              <a:spcBef>
                <a:spcPts val="0"/>
              </a:spcBef>
              <a:spcAft>
                <a:spcPts val="0"/>
              </a:spcAft>
              <a:buSzPts val="14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63" name="Google Shape;63;p16"/>
          <p:cNvSpPr txBox="1">
            <a:spLocks noGrp="1"/>
          </p:cNvSpPr>
          <p:nvPr>
            <p:ph type="title" idx="8"/>
          </p:nvPr>
        </p:nvSpPr>
        <p:spPr>
          <a:xfrm>
            <a:off x="1637201" y="1718514"/>
            <a:ext cx="1299900" cy="504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1800"/>
              <a:buNone/>
              <a:defRPr sz="1800">
                <a:solidFill>
                  <a:schemeClr val="dk2"/>
                </a:solidFill>
              </a:defRPr>
            </a:lvl1pPr>
            <a:lvl2pPr lvl="1"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r" rtl="0">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_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subTitle" idx="1"/>
          </p:nvPr>
        </p:nvSpPr>
        <p:spPr>
          <a:xfrm>
            <a:off x="6553042" y="3424725"/>
            <a:ext cx="11295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6" name="Google Shape;66;p17"/>
          <p:cNvSpPr txBox="1">
            <a:spLocks noGrp="1"/>
          </p:cNvSpPr>
          <p:nvPr>
            <p:ph type="subTitle" idx="2"/>
          </p:nvPr>
        </p:nvSpPr>
        <p:spPr>
          <a:xfrm>
            <a:off x="4007250" y="3424725"/>
            <a:ext cx="11295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 name="Google Shape;67;p17"/>
          <p:cNvSpPr txBox="1">
            <a:spLocks noGrp="1"/>
          </p:cNvSpPr>
          <p:nvPr>
            <p:ph type="subTitle" idx="3"/>
          </p:nvPr>
        </p:nvSpPr>
        <p:spPr>
          <a:xfrm>
            <a:off x="1414755" y="3410725"/>
            <a:ext cx="1237200" cy="50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8" name="Google Shape;68;p17"/>
          <p:cNvSpPr txBox="1">
            <a:spLocks noGrp="1"/>
          </p:cNvSpPr>
          <p:nvPr>
            <p:ph type="title"/>
          </p:nvPr>
        </p:nvSpPr>
        <p:spPr>
          <a:xfrm>
            <a:off x="725100" y="702435"/>
            <a:ext cx="7272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a:endParaRPr/>
          </a:p>
        </p:txBody>
      </p:sp>
      <p:sp>
        <p:nvSpPr>
          <p:cNvPr id="69" name="Google Shape;69;p17"/>
          <p:cNvSpPr txBox="1"/>
          <p:nvPr/>
        </p:nvSpPr>
        <p:spPr>
          <a:xfrm>
            <a:off x="6159075" y="3828524"/>
            <a:ext cx="1941600" cy="623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endParaRPr>
              <a:solidFill>
                <a:schemeClr val="dk1"/>
              </a:solidFill>
              <a:latin typeface="Proxima Nova"/>
              <a:ea typeface="Proxima Nova"/>
              <a:cs typeface="Proxima Nova"/>
              <a:sym typeface="Proxima Nova"/>
            </a:endParaRPr>
          </a:p>
          <a:p>
            <a:pPr marL="0" lvl="0" indent="0" algn="ctr" rtl="0">
              <a:spcBef>
                <a:spcPts val="1600"/>
              </a:spcBef>
              <a:spcAft>
                <a:spcPts val="0"/>
              </a:spcAft>
              <a:buNone/>
            </a:pPr>
            <a:endParaRPr>
              <a:solidFill>
                <a:schemeClr val="dk1"/>
              </a:solidFill>
              <a:latin typeface="Proxima Nova"/>
              <a:ea typeface="Proxima Nova"/>
              <a:cs typeface="Proxima Nova"/>
              <a:sym typeface="Proxima Nova"/>
            </a:endParaRPr>
          </a:p>
        </p:txBody>
      </p:sp>
      <p:sp>
        <p:nvSpPr>
          <p:cNvPr id="70" name="Google Shape;70;p17"/>
          <p:cNvSpPr txBox="1">
            <a:spLocks noGrp="1"/>
          </p:cNvSpPr>
          <p:nvPr>
            <p:ph type="body" idx="4"/>
          </p:nvPr>
        </p:nvSpPr>
        <p:spPr>
          <a:xfrm>
            <a:off x="1096124"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
        <p:nvSpPr>
          <p:cNvPr id="71" name="Google Shape;71;p17"/>
          <p:cNvSpPr txBox="1">
            <a:spLocks noGrp="1"/>
          </p:cNvSpPr>
          <p:nvPr>
            <p:ph type="body" idx="5"/>
          </p:nvPr>
        </p:nvSpPr>
        <p:spPr>
          <a:xfrm>
            <a:off x="6163650"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
        <p:nvSpPr>
          <p:cNvPr id="72" name="Google Shape;72;p17"/>
          <p:cNvSpPr txBox="1">
            <a:spLocks noGrp="1"/>
          </p:cNvSpPr>
          <p:nvPr>
            <p:ph type="body" idx="6"/>
          </p:nvPr>
        </p:nvSpPr>
        <p:spPr>
          <a:xfrm>
            <a:off x="3617850" y="3838425"/>
            <a:ext cx="1908300" cy="636000"/>
          </a:xfrm>
          <a:prstGeom prst="rect">
            <a:avLst/>
          </a:prstGeom>
        </p:spPr>
        <p:txBody>
          <a:bodyPr spcFirstLastPara="1" wrap="square" lIns="91425" tIns="91425" rIns="91425" bIns="91425" anchor="t" anchorCtr="0">
            <a:noAutofit/>
          </a:bodyPr>
          <a:lstStyle>
            <a:lvl1pPr marL="457200" lvl="0" indent="-317500" algn="ctr" rtl="0">
              <a:lnSpc>
                <a:spcPct val="90000"/>
              </a:lnSpc>
              <a:spcBef>
                <a:spcPts val="0"/>
              </a:spcBef>
              <a:spcAft>
                <a:spcPts val="0"/>
              </a:spcAft>
              <a:buClr>
                <a:srgbClr val="000000"/>
              </a:buClr>
              <a:buSzPts val="1400"/>
              <a:buChar char="●"/>
              <a:defRPr sz="1400">
                <a:solidFill>
                  <a:schemeClr val="dk1"/>
                </a:solidFill>
              </a:defRPr>
            </a:lvl1pPr>
            <a:lvl2pPr marL="914400" lvl="1" indent="-317500" algn="ctr" rtl="0">
              <a:spcBef>
                <a:spcPts val="1600"/>
              </a:spcBef>
              <a:spcAft>
                <a:spcPts val="0"/>
              </a:spcAft>
              <a:buClr>
                <a:srgbClr val="000000"/>
              </a:buClr>
              <a:buSzPts val="1400"/>
              <a:buChar char="○"/>
              <a:defRPr>
                <a:solidFill>
                  <a:srgbClr val="000000"/>
                </a:solidFill>
              </a:defRPr>
            </a:lvl2pPr>
            <a:lvl3pPr marL="1371600" lvl="2" indent="-317500" algn="ctr" rtl="0">
              <a:spcBef>
                <a:spcPts val="1600"/>
              </a:spcBef>
              <a:spcAft>
                <a:spcPts val="0"/>
              </a:spcAft>
              <a:buClr>
                <a:srgbClr val="000000"/>
              </a:buClr>
              <a:buSzPts val="1400"/>
              <a:buChar char="■"/>
              <a:defRPr>
                <a:solidFill>
                  <a:srgbClr val="000000"/>
                </a:solidFill>
              </a:defRPr>
            </a:lvl3pPr>
            <a:lvl4pPr marL="1828800" lvl="3" indent="-317500" algn="ctr" rtl="0">
              <a:spcBef>
                <a:spcPts val="1600"/>
              </a:spcBef>
              <a:spcAft>
                <a:spcPts val="0"/>
              </a:spcAft>
              <a:buClr>
                <a:srgbClr val="000000"/>
              </a:buClr>
              <a:buSzPts val="1400"/>
              <a:buChar char="●"/>
              <a:defRPr>
                <a:solidFill>
                  <a:srgbClr val="000000"/>
                </a:solidFill>
              </a:defRPr>
            </a:lvl4pPr>
            <a:lvl5pPr marL="2286000" lvl="4" indent="-317500" algn="ctr" rtl="0">
              <a:spcBef>
                <a:spcPts val="1600"/>
              </a:spcBef>
              <a:spcAft>
                <a:spcPts val="0"/>
              </a:spcAft>
              <a:buClr>
                <a:srgbClr val="000000"/>
              </a:buClr>
              <a:buSzPts val="1400"/>
              <a:buChar char="○"/>
              <a:defRPr>
                <a:solidFill>
                  <a:srgbClr val="000000"/>
                </a:solidFill>
              </a:defRPr>
            </a:lvl5pPr>
            <a:lvl6pPr marL="2743200" lvl="5" indent="-317500" algn="ctr" rtl="0">
              <a:spcBef>
                <a:spcPts val="1600"/>
              </a:spcBef>
              <a:spcAft>
                <a:spcPts val="0"/>
              </a:spcAft>
              <a:buClr>
                <a:srgbClr val="000000"/>
              </a:buClr>
              <a:buSzPts val="1400"/>
              <a:buChar char="■"/>
              <a:defRPr>
                <a:solidFill>
                  <a:srgbClr val="000000"/>
                </a:solidFill>
              </a:defRPr>
            </a:lvl6pPr>
            <a:lvl7pPr marL="3200400" lvl="6" indent="-317500" algn="ctr" rtl="0">
              <a:spcBef>
                <a:spcPts val="1600"/>
              </a:spcBef>
              <a:spcAft>
                <a:spcPts val="0"/>
              </a:spcAft>
              <a:buClr>
                <a:srgbClr val="000000"/>
              </a:buClr>
              <a:buSzPts val="1400"/>
              <a:buChar char="●"/>
              <a:defRPr>
                <a:solidFill>
                  <a:srgbClr val="000000"/>
                </a:solidFill>
              </a:defRPr>
            </a:lvl7pPr>
            <a:lvl8pPr marL="3657600" lvl="7" indent="-317500" algn="ctr" rtl="0">
              <a:spcBef>
                <a:spcPts val="1600"/>
              </a:spcBef>
              <a:spcAft>
                <a:spcPts val="0"/>
              </a:spcAft>
              <a:buClr>
                <a:srgbClr val="000000"/>
              </a:buClr>
              <a:buSzPts val="1400"/>
              <a:buChar char="○"/>
              <a:defRPr>
                <a:solidFill>
                  <a:srgbClr val="000000"/>
                </a:solidFill>
              </a:defRPr>
            </a:lvl8pPr>
            <a:lvl9pPr marL="4114800" lvl="8" indent="-317500" algn="ctr" rtl="0">
              <a:spcBef>
                <a:spcPts val="1600"/>
              </a:spcBef>
              <a:spcAft>
                <a:spcPts val="160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6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726875" y="706386"/>
            <a:ext cx="7231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9"/>
          <p:cNvSpPr txBox="1">
            <a:spLocks noGrp="1"/>
          </p:cNvSpPr>
          <p:nvPr>
            <p:ph type="subTitle" idx="1"/>
          </p:nvPr>
        </p:nvSpPr>
        <p:spPr>
          <a:xfrm>
            <a:off x="4980525" y="1382628"/>
            <a:ext cx="35499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a:endParaRPr/>
          </a:p>
        </p:txBody>
      </p:sp>
      <p:sp>
        <p:nvSpPr>
          <p:cNvPr id="77" name="Google Shape;77;p19"/>
          <p:cNvSpPr txBox="1">
            <a:spLocks noGrp="1"/>
          </p:cNvSpPr>
          <p:nvPr>
            <p:ph type="body" idx="2"/>
          </p:nvPr>
        </p:nvSpPr>
        <p:spPr>
          <a:xfrm>
            <a:off x="4989975" y="2903679"/>
            <a:ext cx="3304800" cy="689700"/>
          </a:xfrm>
          <a:prstGeom prst="rect">
            <a:avLst/>
          </a:prstGeom>
        </p:spPr>
        <p:txBody>
          <a:bodyPr spcFirstLastPara="1" wrap="square" lIns="91425" tIns="91425" rIns="91425" bIns="91425" anchor="t" anchorCtr="0">
            <a:noAutofit/>
          </a:bodyPr>
          <a:lstStyle>
            <a:lvl1pPr marL="457200" lvl="0" indent="-323850" rtl="0">
              <a:lnSpc>
                <a:spcPct val="90000"/>
              </a:lnSpc>
              <a:spcBef>
                <a:spcPts val="0"/>
              </a:spcBef>
              <a:spcAft>
                <a:spcPts val="0"/>
              </a:spcAft>
              <a:buClr>
                <a:srgbClr val="000000"/>
              </a:buClr>
              <a:buSzPts val="1500"/>
              <a:buChar char="●"/>
              <a:defRPr sz="1400">
                <a:solidFill>
                  <a:schemeClr val="dk1"/>
                </a:solidFill>
              </a:defRPr>
            </a:lvl1pPr>
            <a:lvl2pPr marL="914400" lvl="1" indent="-298450" rtl="0">
              <a:spcBef>
                <a:spcPts val="1600"/>
              </a:spcBef>
              <a:spcAft>
                <a:spcPts val="0"/>
              </a:spcAft>
              <a:buClr>
                <a:srgbClr val="000000"/>
              </a:buClr>
              <a:buSzPts val="1100"/>
              <a:buChar char="○"/>
              <a:defRPr sz="1100">
                <a:solidFill>
                  <a:srgbClr val="000000"/>
                </a:solidFill>
              </a:defRPr>
            </a:lvl2pPr>
            <a:lvl3pPr marL="1371600" lvl="2" indent="-298450" rtl="0">
              <a:spcBef>
                <a:spcPts val="1600"/>
              </a:spcBef>
              <a:spcAft>
                <a:spcPts val="0"/>
              </a:spcAft>
              <a:buClr>
                <a:srgbClr val="000000"/>
              </a:buClr>
              <a:buSzPts val="1100"/>
              <a:buChar char="■"/>
              <a:defRPr sz="1100">
                <a:solidFill>
                  <a:srgbClr val="000000"/>
                </a:solidFill>
              </a:defRPr>
            </a:lvl3pPr>
            <a:lvl4pPr marL="1828800" lvl="3" indent="-298450" rtl="0">
              <a:spcBef>
                <a:spcPts val="1600"/>
              </a:spcBef>
              <a:spcAft>
                <a:spcPts val="0"/>
              </a:spcAft>
              <a:buClr>
                <a:srgbClr val="000000"/>
              </a:buClr>
              <a:buSzPts val="1100"/>
              <a:buChar char="●"/>
              <a:defRPr sz="1100">
                <a:solidFill>
                  <a:srgbClr val="000000"/>
                </a:solidFill>
              </a:defRPr>
            </a:lvl4pPr>
            <a:lvl5pPr marL="2286000" lvl="4" indent="-298450" rtl="0">
              <a:spcBef>
                <a:spcPts val="1600"/>
              </a:spcBef>
              <a:spcAft>
                <a:spcPts val="0"/>
              </a:spcAft>
              <a:buClr>
                <a:srgbClr val="000000"/>
              </a:buClr>
              <a:buSzPts val="1100"/>
              <a:buChar char="○"/>
              <a:defRPr sz="1100">
                <a:solidFill>
                  <a:srgbClr val="000000"/>
                </a:solidFill>
              </a:defRPr>
            </a:lvl5pPr>
            <a:lvl6pPr marL="2743200" lvl="5" indent="-298450" rtl="0">
              <a:spcBef>
                <a:spcPts val="1600"/>
              </a:spcBef>
              <a:spcAft>
                <a:spcPts val="0"/>
              </a:spcAft>
              <a:buClr>
                <a:srgbClr val="000000"/>
              </a:buClr>
              <a:buSzPts val="1100"/>
              <a:buChar char="■"/>
              <a:defRPr sz="1100">
                <a:solidFill>
                  <a:srgbClr val="000000"/>
                </a:solidFill>
              </a:defRPr>
            </a:lvl6pPr>
            <a:lvl7pPr marL="3200400" lvl="6" indent="-298450" rtl="0">
              <a:spcBef>
                <a:spcPts val="1600"/>
              </a:spcBef>
              <a:spcAft>
                <a:spcPts val="0"/>
              </a:spcAft>
              <a:buClr>
                <a:srgbClr val="000000"/>
              </a:buClr>
              <a:buSzPts val="1100"/>
              <a:buChar char="●"/>
              <a:defRPr sz="1100">
                <a:solidFill>
                  <a:srgbClr val="000000"/>
                </a:solidFill>
              </a:defRPr>
            </a:lvl7pPr>
            <a:lvl8pPr marL="3657600" lvl="7" indent="-298450" rtl="0">
              <a:spcBef>
                <a:spcPts val="1600"/>
              </a:spcBef>
              <a:spcAft>
                <a:spcPts val="0"/>
              </a:spcAft>
              <a:buClr>
                <a:srgbClr val="000000"/>
              </a:buClr>
              <a:buSzPts val="1100"/>
              <a:buChar char="○"/>
              <a:defRPr sz="1100">
                <a:solidFill>
                  <a:srgbClr val="000000"/>
                </a:solidFill>
              </a:defRPr>
            </a:lvl8pPr>
            <a:lvl9pPr marL="4114800" lvl="8" indent="-298450" rtl="0">
              <a:spcBef>
                <a:spcPts val="1600"/>
              </a:spcBef>
              <a:spcAft>
                <a:spcPts val="1600"/>
              </a:spcAft>
              <a:buClr>
                <a:srgbClr val="000000"/>
              </a:buClr>
              <a:buSzPts val="1100"/>
              <a:buChar char="■"/>
              <a:defRPr sz="1100">
                <a:solidFill>
                  <a:srgbClr val="000000"/>
                </a:solidFill>
              </a:defRPr>
            </a:lvl9pPr>
          </a:lstStyle>
          <a:p>
            <a:endParaRPr/>
          </a:p>
        </p:txBody>
      </p:sp>
      <p:sp>
        <p:nvSpPr>
          <p:cNvPr id="78" name="Google Shape;78;p19"/>
          <p:cNvSpPr txBox="1">
            <a:spLocks noGrp="1"/>
          </p:cNvSpPr>
          <p:nvPr>
            <p:ph type="subTitle" idx="3"/>
          </p:nvPr>
        </p:nvSpPr>
        <p:spPr>
          <a:xfrm>
            <a:off x="4980525" y="2476338"/>
            <a:ext cx="3549900" cy="44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a:endParaRPr/>
          </a:p>
        </p:txBody>
      </p:sp>
      <p:sp>
        <p:nvSpPr>
          <p:cNvPr id="79" name="Google Shape;79;p19"/>
          <p:cNvSpPr txBox="1">
            <a:spLocks noGrp="1"/>
          </p:cNvSpPr>
          <p:nvPr>
            <p:ph type="body" idx="4"/>
          </p:nvPr>
        </p:nvSpPr>
        <p:spPr>
          <a:xfrm>
            <a:off x="4989975" y="1801328"/>
            <a:ext cx="3065700" cy="689700"/>
          </a:xfrm>
          <a:prstGeom prst="rect">
            <a:avLst/>
          </a:prstGeom>
        </p:spPr>
        <p:txBody>
          <a:bodyPr spcFirstLastPara="1" wrap="square" lIns="91425" tIns="91425" rIns="91425" bIns="91425" anchor="t" anchorCtr="0">
            <a:noAutofit/>
          </a:bodyPr>
          <a:lstStyle>
            <a:lvl1pPr marL="457200" lvl="0" indent="-323850" rtl="0">
              <a:lnSpc>
                <a:spcPct val="90000"/>
              </a:lnSpc>
              <a:spcBef>
                <a:spcPts val="0"/>
              </a:spcBef>
              <a:spcAft>
                <a:spcPts val="0"/>
              </a:spcAft>
              <a:buClr>
                <a:srgbClr val="000000"/>
              </a:buClr>
              <a:buSzPts val="1500"/>
              <a:buChar char="●"/>
              <a:defRPr sz="1400">
                <a:solidFill>
                  <a:schemeClr val="dk1"/>
                </a:solidFill>
              </a:defRPr>
            </a:lvl1pPr>
            <a:lvl2pPr marL="914400" lvl="1" indent="-298450" rtl="0">
              <a:spcBef>
                <a:spcPts val="1600"/>
              </a:spcBef>
              <a:spcAft>
                <a:spcPts val="0"/>
              </a:spcAft>
              <a:buClr>
                <a:srgbClr val="000000"/>
              </a:buClr>
              <a:buSzPts val="1100"/>
              <a:buChar char="○"/>
              <a:defRPr sz="1100">
                <a:solidFill>
                  <a:srgbClr val="000000"/>
                </a:solidFill>
              </a:defRPr>
            </a:lvl2pPr>
            <a:lvl3pPr marL="1371600" lvl="2" indent="-298450" rtl="0">
              <a:spcBef>
                <a:spcPts val="1600"/>
              </a:spcBef>
              <a:spcAft>
                <a:spcPts val="0"/>
              </a:spcAft>
              <a:buClr>
                <a:srgbClr val="000000"/>
              </a:buClr>
              <a:buSzPts val="1100"/>
              <a:buChar char="■"/>
              <a:defRPr sz="1100">
                <a:solidFill>
                  <a:srgbClr val="000000"/>
                </a:solidFill>
              </a:defRPr>
            </a:lvl3pPr>
            <a:lvl4pPr marL="1828800" lvl="3" indent="-298450" rtl="0">
              <a:spcBef>
                <a:spcPts val="1600"/>
              </a:spcBef>
              <a:spcAft>
                <a:spcPts val="0"/>
              </a:spcAft>
              <a:buClr>
                <a:srgbClr val="000000"/>
              </a:buClr>
              <a:buSzPts val="1100"/>
              <a:buChar char="●"/>
              <a:defRPr sz="1100">
                <a:solidFill>
                  <a:srgbClr val="000000"/>
                </a:solidFill>
              </a:defRPr>
            </a:lvl4pPr>
            <a:lvl5pPr marL="2286000" lvl="4" indent="-298450" rtl="0">
              <a:spcBef>
                <a:spcPts val="1600"/>
              </a:spcBef>
              <a:spcAft>
                <a:spcPts val="0"/>
              </a:spcAft>
              <a:buClr>
                <a:srgbClr val="000000"/>
              </a:buClr>
              <a:buSzPts val="1100"/>
              <a:buChar char="○"/>
              <a:defRPr sz="1100">
                <a:solidFill>
                  <a:srgbClr val="000000"/>
                </a:solidFill>
              </a:defRPr>
            </a:lvl5pPr>
            <a:lvl6pPr marL="2743200" lvl="5" indent="-298450" rtl="0">
              <a:spcBef>
                <a:spcPts val="1600"/>
              </a:spcBef>
              <a:spcAft>
                <a:spcPts val="0"/>
              </a:spcAft>
              <a:buClr>
                <a:srgbClr val="000000"/>
              </a:buClr>
              <a:buSzPts val="1100"/>
              <a:buChar char="■"/>
              <a:defRPr sz="1100">
                <a:solidFill>
                  <a:srgbClr val="000000"/>
                </a:solidFill>
              </a:defRPr>
            </a:lvl6pPr>
            <a:lvl7pPr marL="3200400" lvl="6" indent="-298450" rtl="0">
              <a:spcBef>
                <a:spcPts val="1600"/>
              </a:spcBef>
              <a:spcAft>
                <a:spcPts val="0"/>
              </a:spcAft>
              <a:buClr>
                <a:srgbClr val="000000"/>
              </a:buClr>
              <a:buSzPts val="1100"/>
              <a:buChar char="●"/>
              <a:defRPr sz="1100">
                <a:solidFill>
                  <a:srgbClr val="000000"/>
                </a:solidFill>
              </a:defRPr>
            </a:lvl7pPr>
            <a:lvl8pPr marL="3657600" lvl="7" indent="-298450" rtl="0">
              <a:spcBef>
                <a:spcPts val="1600"/>
              </a:spcBef>
              <a:spcAft>
                <a:spcPts val="0"/>
              </a:spcAft>
              <a:buClr>
                <a:srgbClr val="000000"/>
              </a:buClr>
              <a:buSzPts val="1100"/>
              <a:buChar char="○"/>
              <a:defRPr sz="1100">
                <a:solidFill>
                  <a:srgbClr val="000000"/>
                </a:solidFill>
              </a:defRPr>
            </a:lvl8pPr>
            <a:lvl9pPr marL="4114800" lvl="8" indent="-298450" rtl="0">
              <a:spcBef>
                <a:spcPts val="1600"/>
              </a:spcBef>
              <a:spcAft>
                <a:spcPts val="1600"/>
              </a:spcAft>
              <a:buClr>
                <a:srgbClr val="000000"/>
              </a:buClr>
              <a:buSzPts val="1100"/>
              <a:buChar char="■"/>
              <a:defRPr sz="1100">
                <a:solidFill>
                  <a:srgbClr val="000000"/>
                </a:solidFill>
              </a:defRPr>
            </a:lvl9pPr>
          </a:lstStyle>
          <a:p>
            <a:endParaRPr/>
          </a:p>
        </p:txBody>
      </p:sp>
      <p:sp>
        <p:nvSpPr>
          <p:cNvPr id="80" name="Google Shape;80;p19"/>
          <p:cNvSpPr txBox="1">
            <a:spLocks noGrp="1"/>
          </p:cNvSpPr>
          <p:nvPr>
            <p:ph type="body" idx="5"/>
          </p:nvPr>
        </p:nvSpPr>
        <p:spPr>
          <a:xfrm>
            <a:off x="4989975" y="3976400"/>
            <a:ext cx="3549900" cy="689700"/>
          </a:xfrm>
          <a:prstGeom prst="rect">
            <a:avLst/>
          </a:prstGeom>
        </p:spPr>
        <p:txBody>
          <a:bodyPr spcFirstLastPara="1" wrap="square" lIns="91425" tIns="91425" rIns="91425" bIns="91425" anchor="t" anchorCtr="0">
            <a:noAutofit/>
          </a:bodyPr>
          <a:lstStyle>
            <a:lvl1pPr marL="457200" lvl="0" indent="-323850">
              <a:lnSpc>
                <a:spcPct val="90000"/>
              </a:lnSpc>
              <a:spcBef>
                <a:spcPts val="0"/>
              </a:spcBef>
              <a:spcAft>
                <a:spcPts val="0"/>
              </a:spcAft>
              <a:buClr>
                <a:srgbClr val="000000"/>
              </a:buClr>
              <a:buSzPts val="1500"/>
              <a:buChar char="●"/>
              <a:defRPr sz="1400">
                <a:solidFill>
                  <a:schemeClr val="dk1"/>
                </a:solidFill>
              </a:defRPr>
            </a:lvl1pPr>
            <a:lvl2pPr marL="914400" lvl="1" indent="-298450">
              <a:spcBef>
                <a:spcPts val="1600"/>
              </a:spcBef>
              <a:spcAft>
                <a:spcPts val="0"/>
              </a:spcAft>
              <a:buClr>
                <a:srgbClr val="000000"/>
              </a:buClr>
              <a:buSzPts val="1100"/>
              <a:buChar char="○"/>
              <a:defRPr sz="1100">
                <a:solidFill>
                  <a:srgbClr val="000000"/>
                </a:solidFill>
              </a:defRPr>
            </a:lvl2pPr>
            <a:lvl3pPr marL="1371600" lvl="2" indent="-298450">
              <a:spcBef>
                <a:spcPts val="1600"/>
              </a:spcBef>
              <a:spcAft>
                <a:spcPts val="0"/>
              </a:spcAft>
              <a:buClr>
                <a:srgbClr val="000000"/>
              </a:buClr>
              <a:buSzPts val="1100"/>
              <a:buChar char="■"/>
              <a:defRPr sz="1100">
                <a:solidFill>
                  <a:srgbClr val="000000"/>
                </a:solidFill>
              </a:defRPr>
            </a:lvl3pPr>
            <a:lvl4pPr marL="1828800" lvl="3" indent="-298450">
              <a:spcBef>
                <a:spcPts val="1600"/>
              </a:spcBef>
              <a:spcAft>
                <a:spcPts val="0"/>
              </a:spcAft>
              <a:buClr>
                <a:srgbClr val="000000"/>
              </a:buClr>
              <a:buSzPts val="1100"/>
              <a:buChar char="●"/>
              <a:defRPr sz="1100">
                <a:solidFill>
                  <a:srgbClr val="000000"/>
                </a:solidFill>
              </a:defRPr>
            </a:lvl4pPr>
            <a:lvl5pPr marL="2286000" lvl="4" indent="-298450">
              <a:spcBef>
                <a:spcPts val="1600"/>
              </a:spcBef>
              <a:spcAft>
                <a:spcPts val="0"/>
              </a:spcAft>
              <a:buClr>
                <a:srgbClr val="000000"/>
              </a:buClr>
              <a:buSzPts val="1100"/>
              <a:buChar char="○"/>
              <a:defRPr sz="1100">
                <a:solidFill>
                  <a:srgbClr val="000000"/>
                </a:solidFill>
              </a:defRPr>
            </a:lvl5pPr>
            <a:lvl6pPr marL="2743200" lvl="5" indent="-298450">
              <a:spcBef>
                <a:spcPts val="1600"/>
              </a:spcBef>
              <a:spcAft>
                <a:spcPts val="0"/>
              </a:spcAft>
              <a:buClr>
                <a:srgbClr val="000000"/>
              </a:buClr>
              <a:buSzPts val="1100"/>
              <a:buChar char="■"/>
              <a:defRPr sz="1100">
                <a:solidFill>
                  <a:srgbClr val="000000"/>
                </a:solidFill>
              </a:defRPr>
            </a:lvl6pPr>
            <a:lvl7pPr marL="3200400" lvl="6" indent="-298450">
              <a:spcBef>
                <a:spcPts val="1600"/>
              </a:spcBef>
              <a:spcAft>
                <a:spcPts val="0"/>
              </a:spcAft>
              <a:buClr>
                <a:srgbClr val="000000"/>
              </a:buClr>
              <a:buSzPts val="1100"/>
              <a:buChar char="●"/>
              <a:defRPr sz="1100">
                <a:solidFill>
                  <a:srgbClr val="000000"/>
                </a:solidFill>
              </a:defRPr>
            </a:lvl7pPr>
            <a:lvl8pPr marL="3657600" lvl="7" indent="-298450">
              <a:spcBef>
                <a:spcPts val="1600"/>
              </a:spcBef>
              <a:spcAft>
                <a:spcPts val="0"/>
              </a:spcAft>
              <a:buClr>
                <a:srgbClr val="000000"/>
              </a:buClr>
              <a:buSzPts val="1100"/>
              <a:buChar char="○"/>
              <a:defRPr sz="1100">
                <a:solidFill>
                  <a:srgbClr val="000000"/>
                </a:solidFill>
              </a:defRPr>
            </a:lvl8pPr>
            <a:lvl9pPr marL="4114800" lvl="8" indent="-298450">
              <a:spcBef>
                <a:spcPts val="1600"/>
              </a:spcBef>
              <a:spcAft>
                <a:spcPts val="1600"/>
              </a:spcAft>
              <a:buClr>
                <a:srgbClr val="000000"/>
              </a:buClr>
              <a:buSzPts val="1100"/>
              <a:buChar char="■"/>
              <a:defRPr sz="1100">
                <a:solidFill>
                  <a:srgbClr val="000000"/>
                </a:solidFill>
              </a:defRPr>
            </a:lvl9pPr>
          </a:lstStyle>
          <a:p>
            <a:endParaRPr/>
          </a:p>
        </p:txBody>
      </p:sp>
      <p:sp>
        <p:nvSpPr>
          <p:cNvPr id="81" name="Google Shape;81;p19"/>
          <p:cNvSpPr txBox="1">
            <a:spLocks noGrp="1"/>
          </p:cNvSpPr>
          <p:nvPr>
            <p:ph type="title"/>
          </p:nvPr>
        </p:nvSpPr>
        <p:spPr>
          <a:xfrm>
            <a:off x="4181950" y="704887"/>
            <a:ext cx="3304800" cy="776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a:endParaRPr/>
          </a:p>
        </p:txBody>
      </p:sp>
      <p:sp>
        <p:nvSpPr>
          <p:cNvPr id="82" name="Google Shape;82;p19"/>
          <p:cNvSpPr txBox="1"/>
          <p:nvPr/>
        </p:nvSpPr>
        <p:spPr>
          <a:xfrm>
            <a:off x="4181950" y="1362412"/>
            <a:ext cx="11754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400">
              <a:solidFill>
                <a:srgbClr val="6326EE"/>
              </a:solidFill>
              <a:latin typeface="Montserrat ExtraBold"/>
              <a:ea typeface="Montserrat ExtraBold"/>
              <a:cs typeface="Montserrat ExtraBold"/>
              <a:sym typeface="Montserrat ExtraBold"/>
            </a:endParaRPr>
          </a:p>
        </p:txBody>
      </p:sp>
      <p:sp>
        <p:nvSpPr>
          <p:cNvPr id="83" name="Google Shape;83;p19"/>
          <p:cNvSpPr txBox="1"/>
          <p:nvPr/>
        </p:nvSpPr>
        <p:spPr>
          <a:xfrm>
            <a:off x="4181950" y="2410492"/>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400">
              <a:solidFill>
                <a:srgbClr val="6326EE"/>
              </a:solidFill>
              <a:latin typeface="Montserrat ExtraBold"/>
              <a:ea typeface="Montserrat ExtraBold"/>
              <a:cs typeface="Montserrat ExtraBold"/>
              <a:sym typeface="Montserrat ExtraBold"/>
            </a:endParaRPr>
          </a:p>
        </p:txBody>
      </p:sp>
      <p:sp>
        <p:nvSpPr>
          <p:cNvPr id="84" name="Google Shape;84;p19"/>
          <p:cNvSpPr txBox="1"/>
          <p:nvPr/>
        </p:nvSpPr>
        <p:spPr>
          <a:xfrm>
            <a:off x="4181950" y="3607342"/>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400">
              <a:solidFill>
                <a:srgbClr val="6326EE"/>
              </a:solidFill>
              <a:latin typeface="Montserrat ExtraBold"/>
              <a:ea typeface="Montserrat ExtraBold"/>
              <a:cs typeface="Montserrat ExtraBold"/>
              <a:sym typeface="Montserrat ExtraBold"/>
            </a:endParaRPr>
          </a:p>
        </p:txBody>
      </p:sp>
      <p:sp>
        <p:nvSpPr>
          <p:cNvPr id="85" name="Google Shape;85;p19"/>
          <p:cNvSpPr txBox="1">
            <a:spLocks noGrp="1"/>
          </p:cNvSpPr>
          <p:nvPr>
            <p:ph type="subTitle" idx="6"/>
          </p:nvPr>
        </p:nvSpPr>
        <p:spPr>
          <a:xfrm>
            <a:off x="4980525" y="3552623"/>
            <a:ext cx="3549900" cy="44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TITLE_AND_TWO_COLUMNS_1">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30920" y="704866"/>
            <a:ext cx="55134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
        <p:nvSpPr>
          <p:cNvPr id="88" name="Google Shape;88;p20"/>
          <p:cNvSpPr txBox="1">
            <a:spLocks noGrp="1"/>
          </p:cNvSpPr>
          <p:nvPr>
            <p:ph type="body" idx="1"/>
          </p:nvPr>
        </p:nvSpPr>
        <p:spPr>
          <a:xfrm>
            <a:off x="720000" y="3292629"/>
            <a:ext cx="2221800" cy="133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279400" rtl="0">
              <a:spcBef>
                <a:spcPts val="1600"/>
              </a:spcBef>
              <a:spcAft>
                <a:spcPts val="0"/>
              </a:spcAft>
              <a:buClr>
                <a:schemeClr val="dk1"/>
              </a:buClr>
              <a:buSzPts val="800"/>
              <a:buChar char="○"/>
              <a:defRPr sz="800">
                <a:solidFill>
                  <a:schemeClr val="dk1"/>
                </a:solidFill>
              </a:defRPr>
            </a:lvl2pPr>
            <a:lvl3pPr marL="1371600" lvl="2" indent="-279400" rtl="0">
              <a:spcBef>
                <a:spcPts val="1600"/>
              </a:spcBef>
              <a:spcAft>
                <a:spcPts val="0"/>
              </a:spcAft>
              <a:buClr>
                <a:schemeClr val="dk1"/>
              </a:buClr>
              <a:buSzPts val="800"/>
              <a:buChar char="■"/>
              <a:defRPr sz="800">
                <a:solidFill>
                  <a:schemeClr val="dk1"/>
                </a:solidFill>
              </a:defRPr>
            </a:lvl3pPr>
            <a:lvl4pPr marL="1828800" lvl="3" indent="-279400" rtl="0">
              <a:spcBef>
                <a:spcPts val="1600"/>
              </a:spcBef>
              <a:spcAft>
                <a:spcPts val="0"/>
              </a:spcAft>
              <a:buClr>
                <a:schemeClr val="dk1"/>
              </a:buClr>
              <a:buSzPts val="800"/>
              <a:buChar char="●"/>
              <a:defRPr sz="800">
                <a:solidFill>
                  <a:schemeClr val="dk1"/>
                </a:solidFill>
              </a:defRPr>
            </a:lvl4pPr>
            <a:lvl5pPr marL="2286000" lvl="4" indent="-279400" rtl="0">
              <a:spcBef>
                <a:spcPts val="1600"/>
              </a:spcBef>
              <a:spcAft>
                <a:spcPts val="0"/>
              </a:spcAft>
              <a:buClr>
                <a:schemeClr val="dk1"/>
              </a:buClr>
              <a:buSzPts val="800"/>
              <a:buChar char="○"/>
              <a:defRPr sz="800">
                <a:solidFill>
                  <a:schemeClr val="dk1"/>
                </a:solidFill>
              </a:defRPr>
            </a:lvl5pPr>
            <a:lvl6pPr marL="2743200" lvl="5" indent="-279400" rtl="0">
              <a:spcBef>
                <a:spcPts val="1600"/>
              </a:spcBef>
              <a:spcAft>
                <a:spcPts val="0"/>
              </a:spcAft>
              <a:buClr>
                <a:schemeClr val="dk1"/>
              </a:buClr>
              <a:buSzPts val="800"/>
              <a:buChar char="■"/>
              <a:defRPr sz="800">
                <a:solidFill>
                  <a:schemeClr val="dk1"/>
                </a:solidFill>
              </a:defRPr>
            </a:lvl6pPr>
            <a:lvl7pPr marL="3200400" lvl="6" indent="-279400" rtl="0">
              <a:spcBef>
                <a:spcPts val="1600"/>
              </a:spcBef>
              <a:spcAft>
                <a:spcPts val="0"/>
              </a:spcAft>
              <a:buClr>
                <a:schemeClr val="dk1"/>
              </a:buClr>
              <a:buSzPts val="800"/>
              <a:buChar char="●"/>
              <a:defRPr sz="800">
                <a:solidFill>
                  <a:schemeClr val="dk1"/>
                </a:solidFill>
              </a:defRPr>
            </a:lvl7pPr>
            <a:lvl8pPr marL="3657600" lvl="7" indent="-279400" rtl="0">
              <a:spcBef>
                <a:spcPts val="1600"/>
              </a:spcBef>
              <a:spcAft>
                <a:spcPts val="0"/>
              </a:spcAft>
              <a:buClr>
                <a:schemeClr val="dk1"/>
              </a:buClr>
              <a:buSzPts val="800"/>
              <a:buChar char="○"/>
              <a:defRPr sz="800">
                <a:solidFill>
                  <a:schemeClr val="dk1"/>
                </a:solidFill>
              </a:defRPr>
            </a:lvl8pPr>
            <a:lvl9pPr marL="4114800" lvl="8" indent="-279400" rtl="0">
              <a:spcBef>
                <a:spcPts val="1600"/>
              </a:spcBef>
              <a:spcAft>
                <a:spcPts val="1600"/>
              </a:spcAft>
              <a:buClr>
                <a:schemeClr val="dk1"/>
              </a:buClr>
              <a:buSzPts val="800"/>
              <a:buChar char="■"/>
              <a:defRPr sz="800">
                <a:solidFill>
                  <a:schemeClr val="dk1"/>
                </a:solidFill>
              </a:defRPr>
            </a:lvl9pPr>
          </a:lstStyle>
          <a:p>
            <a:endParaRPr/>
          </a:p>
        </p:txBody>
      </p:sp>
      <p:sp>
        <p:nvSpPr>
          <p:cNvPr id="89" name="Google Shape;89;p20"/>
          <p:cNvSpPr txBox="1">
            <a:spLocks noGrp="1"/>
          </p:cNvSpPr>
          <p:nvPr>
            <p:ph type="subTitle" idx="2"/>
          </p:nvPr>
        </p:nvSpPr>
        <p:spPr>
          <a:xfrm>
            <a:off x="720000" y="2893685"/>
            <a:ext cx="2221800" cy="45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a:endParaRPr/>
          </a:p>
        </p:txBody>
      </p:sp>
      <p:sp>
        <p:nvSpPr>
          <p:cNvPr id="90" name="Google Shape;90;p20"/>
          <p:cNvSpPr txBox="1">
            <a:spLocks noGrp="1"/>
          </p:cNvSpPr>
          <p:nvPr>
            <p:ph type="body" idx="3"/>
          </p:nvPr>
        </p:nvSpPr>
        <p:spPr>
          <a:xfrm>
            <a:off x="3461100" y="3292629"/>
            <a:ext cx="2221800" cy="133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279400" rtl="0">
              <a:spcBef>
                <a:spcPts val="1600"/>
              </a:spcBef>
              <a:spcAft>
                <a:spcPts val="0"/>
              </a:spcAft>
              <a:buClr>
                <a:schemeClr val="dk1"/>
              </a:buClr>
              <a:buSzPts val="800"/>
              <a:buChar char="○"/>
              <a:defRPr sz="800">
                <a:solidFill>
                  <a:schemeClr val="dk1"/>
                </a:solidFill>
              </a:defRPr>
            </a:lvl2pPr>
            <a:lvl3pPr marL="1371600" lvl="2" indent="-279400" rtl="0">
              <a:spcBef>
                <a:spcPts val="1600"/>
              </a:spcBef>
              <a:spcAft>
                <a:spcPts val="0"/>
              </a:spcAft>
              <a:buClr>
                <a:schemeClr val="dk1"/>
              </a:buClr>
              <a:buSzPts val="800"/>
              <a:buChar char="■"/>
              <a:defRPr sz="800">
                <a:solidFill>
                  <a:schemeClr val="dk1"/>
                </a:solidFill>
              </a:defRPr>
            </a:lvl3pPr>
            <a:lvl4pPr marL="1828800" lvl="3" indent="-279400" rtl="0">
              <a:spcBef>
                <a:spcPts val="1600"/>
              </a:spcBef>
              <a:spcAft>
                <a:spcPts val="0"/>
              </a:spcAft>
              <a:buClr>
                <a:schemeClr val="dk1"/>
              </a:buClr>
              <a:buSzPts val="800"/>
              <a:buChar char="●"/>
              <a:defRPr sz="800">
                <a:solidFill>
                  <a:schemeClr val="dk1"/>
                </a:solidFill>
              </a:defRPr>
            </a:lvl4pPr>
            <a:lvl5pPr marL="2286000" lvl="4" indent="-279400" rtl="0">
              <a:spcBef>
                <a:spcPts val="1600"/>
              </a:spcBef>
              <a:spcAft>
                <a:spcPts val="0"/>
              </a:spcAft>
              <a:buClr>
                <a:schemeClr val="dk1"/>
              </a:buClr>
              <a:buSzPts val="800"/>
              <a:buChar char="○"/>
              <a:defRPr sz="800">
                <a:solidFill>
                  <a:schemeClr val="dk1"/>
                </a:solidFill>
              </a:defRPr>
            </a:lvl5pPr>
            <a:lvl6pPr marL="2743200" lvl="5" indent="-279400" rtl="0">
              <a:spcBef>
                <a:spcPts val="1600"/>
              </a:spcBef>
              <a:spcAft>
                <a:spcPts val="0"/>
              </a:spcAft>
              <a:buClr>
                <a:schemeClr val="dk1"/>
              </a:buClr>
              <a:buSzPts val="800"/>
              <a:buChar char="■"/>
              <a:defRPr sz="800">
                <a:solidFill>
                  <a:schemeClr val="dk1"/>
                </a:solidFill>
              </a:defRPr>
            </a:lvl6pPr>
            <a:lvl7pPr marL="3200400" lvl="6" indent="-279400" rtl="0">
              <a:spcBef>
                <a:spcPts val="1600"/>
              </a:spcBef>
              <a:spcAft>
                <a:spcPts val="0"/>
              </a:spcAft>
              <a:buClr>
                <a:schemeClr val="dk1"/>
              </a:buClr>
              <a:buSzPts val="800"/>
              <a:buChar char="●"/>
              <a:defRPr sz="800">
                <a:solidFill>
                  <a:schemeClr val="dk1"/>
                </a:solidFill>
              </a:defRPr>
            </a:lvl7pPr>
            <a:lvl8pPr marL="3657600" lvl="7" indent="-279400" rtl="0">
              <a:spcBef>
                <a:spcPts val="1600"/>
              </a:spcBef>
              <a:spcAft>
                <a:spcPts val="0"/>
              </a:spcAft>
              <a:buClr>
                <a:schemeClr val="dk1"/>
              </a:buClr>
              <a:buSzPts val="800"/>
              <a:buChar char="○"/>
              <a:defRPr sz="800">
                <a:solidFill>
                  <a:schemeClr val="dk1"/>
                </a:solidFill>
              </a:defRPr>
            </a:lvl8pPr>
            <a:lvl9pPr marL="4114800" lvl="8" indent="-279400" rtl="0">
              <a:spcBef>
                <a:spcPts val="1600"/>
              </a:spcBef>
              <a:spcAft>
                <a:spcPts val="1600"/>
              </a:spcAft>
              <a:buClr>
                <a:schemeClr val="dk1"/>
              </a:buClr>
              <a:buSzPts val="800"/>
              <a:buChar char="■"/>
              <a:defRPr sz="800">
                <a:solidFill>
                  <a:schemeClr val="dk1"/>
                </a:solidFill>
              </a:defRPr>
            </a:lvl9pPr>
          </a:lstStyle>
          <a:p>
            <a:endParaRPr/>
          </a:p>
        </p:txBody>
      </p:sp>
      <p:sp>
        <p:nvSpPr>
          <p:cNvPr id="91" name="Google Shape;91;p20"/>
          <p:cNvSpPr txBox="1">
            <a:spLocks noGrp="1"/>
          </p:cNvSpPr>
          <p:nvPr>
            <p:ph type="subTitle" idx="4"/>
          </p:nvPr>
        </p:nvSpPr>
        <p:spPr>
          <a:xfrm>
            <a:off x="3461100" y="2893685"/>
            <a:ext cx="2221800" cy="45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a:endParaRPr/>
          </a:p>
        </p:txBody>
      </p:sp>
      <p:sp>
        <p:nvSpPr>
          <p:cNvPr id="92" name="Google Shape;92;p20"/>
          <p:cNvSpPr txBox="1">
            <a:spLocks noGrp="1"/>
          </p:cNvSpPr>
          <p:nvPr>
            <p:ph type="body" idx="5"/>
          </p:nvPr>
        </p:nvSpPr>
        <p:spPr>
          <a:xfrm>
            <a:off x="6292200" y="3292629"/>
            <a:ext cx="2221800" cy="133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279400" rtl="0">
              <a:spcBef>
                <a:spcPts val="1600"/>
              </a:spcBef>
              <a:spcAft>
                <a:spcPts val="0"/>
              </a:spcAft>
              <a:buClr>
                <a:schemeClr val="dk1"/>
              </a:buClr>
              <a:buSzPts val="800"/>
              <a:buChar char="○"/>
              <a:defRPr sz="800">
                <a:solidFill>
                  <a:schemeClr val="dk1"/>
                </a:solidFill>
              </a:defRPr>
            </a:lvl2pPr>
            <a:lvl3pPr marL="1371600" lvl="2" indent="-279400" rtl="0">
              <a:spcBef>
                <a:spcPts val="1600"/>
              </a:spcBef>
              <a:spcAft>
                <a:spcPts val="0"/>
              </a:spcAft>
              <a:buClr>
                <a:schemeClr val="dk1"/>
              </a:buClr>
              <a:buSzPts val="800"/>
              <a:buChar char="■"/>
              <a:defRPr sz="800">
                <a:solidFill>
                  <a:schemeClr val="dk1"/>
                </a:solidFill>
              </a:defRPr>
            </a:lvl3pPr>
            <a:lvl4pPr marL="1828800" lvl="3" indent="-279400" rtl="0">
              <a:spcBef>
                <a:spcPts val="1600"/>
              </a:spcBef>
              <a:spcAft>
                <a:spcPts val="0"/>
              </a:spcAft>
              <a:buClr>
                <a:schemeClr val="dk1"/>
              </a:buClr>
              <a:buSzPts val="800"/>
              <a:buChar char="●"/>
              <a:defRPr sz="800">
                <a:solidFill>
                  <a:schemeClr val="dk1"/>
                </a:solidFill>
              </a:defRPr>
            </a:lvl4pPr>
            <a:lvl5pPr marL="2286000" lvl="4" indent="-279400" rtl="0">
              <a:spcBef>
                <a:spcPts val="1600"/>
              </a:spcBef>
              <a:spcAft>
                <a:spcPts val="0"/>
              </a:spcAft>
              <a:buClr>
                <a:schemeClr val="dk1"/>
              </a:buClr>
              <a:buSzPts val="800"/>
              <a:buChar char="○"/>
              <a:defRPr sz="800">
                <a:solidFill>
                  <a:schemeClr val="dk1"/>
                </a:solidFill>
              </a:defRPr>
            </a:lvl5pPr>
            <a:lvl6pPr marL="2743200" lvl="5" indent="-279400" rtl="0">
              <a:spcBef>
                <a:spcPts val="1600"/>
              </a:spcBef>
              <a:spcAft>
                <a:spcPts val="0"/>
              </a:spcAft>
              <a:buClr>
                <a:schemeClr val="dk1"/>
              </a:buClr>
              <a:buSzPts val="800"/>
              <a:buChar char="■"/>
              <a:defRPr sz="800">
                <a:solidFill>
                  <a:schemeClr val="dk1"/>
                </a:solidFill>
              </a:defRPr>
            </a:lvl6pPr>
            <a:lvl7pPr marL="3200400" lvl="6" indent="-279400" rtl="0">
              <a:spcBef>
                <a:spcPts val="1600"/>
              </a:spcBef>
              <a:spcAft>
                <a:spcPts val="0"/>
              </a:spcAft>
              <a:buClr>
                <a:schemeClr val="dk1"/>
              </a:buClr>
              <a:buSzPts val="800"/>
              <a:buChar char="●"/>
              <a:defRPr sz="800">
                <a:solidFill>
                  <a:schemeClr val="dk1"/>
                </a:solidFill>
              </a:defRPr>
            </a:lvl7pPr>
            <a:lvl8pPr marL="3657600" lvl="7" indent="-279400" rtl="0">
              <a:spcBef>
                <a:spcPts val="1600"/>
              </a:spcBef>
              <a:spcAft>
                <a:spcPts val="0"/>
              </a:spcAft>
              <a:buClr>
                <a:schemeClr val="dk1"/>
              </a:buClr>
              <a:buSzPts val="800"/>
              <a:buChar char="○"/>
              <a:defRPr sz="800">
                <a:solidFill>
                  <a:schemeClr val="dk1"/>
                </a:solidFill>
              </a:defRPr>
            </a:lvl8pPr>
            <a:lvl9pPr marL="4114800" lvl="8" indent="-279400" rtl="0">
              <a:spcBef>
                <a:spcPts val="1600"/>
              </a:spcBef>
              <a:spcAft>
                <a:spcPts val="1600"/>
              </a:spcAft>
              <a:buClr>
                <a:schemeClr val="dk1"/>
              </a:buClr>
              <a:buSzPts val="800"/>
              <a:buChar char="■"/>
              <a:defRPr sz="800">
                <a:solidFill>
                  <a:schemeClr val="dk1"/>
                </a:solidFill>
              </a:defRPr>
            </a:lvl9pPr>
          </a:lstStyle>
          <a:p>
            <a:endParaRPr/>
          </a:p>
        </p:txBody>
      </p:sp>
      <p:sp>
        <p:nvSpPr>
          <p:cNvPr id="93" name="Google Shape;93;p20"/>
          <p:cNvSpPr txBox="1">
            <a:spLocks noGrp="1"/>
          </p:cNvSpPr>
          <p:nvPr>
            <p:ph type="subTitle" idx="6"/>
          </p:nvPr>
        </p:nvSpPr>
        <p:spPr>
          <a:xfrm>
            <a:off x="6292200" y="2893685"/>
            <a:ext cx="2221800" cy="45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4">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630118" y="705347"/>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solidFill>
                  <a:schemeClr val="lt1"/>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lt1"/>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lt1"/>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lt1"/>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lt1"/>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lt1"/>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lt1"/>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lt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22"/>
          <p:cNvSpPr txBox="1">
            <a:spLocks noGrp="1"/>
          </p:cNvSpPr>
          <p:nvPr>
            <p:ph type="subTitle" idx="1"/>
          </p:nvPr>
        </p:nvSpPr>
        <p:spPr>
          <a:xfrm>
            <a:off x="1054550" y="2203962"/>
            <a:ext cx="22197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98" name="Google Shape;98;p22"/>
          <p:cNvSpPr txBox="1">
            <a:spLocks noGrp="1"/>
          </p:cNvSpPr>
          <p:nvPr>
            <p:ph type="body" idx="2"/>
          </p:nvPr>
        </p:nvSpPr>
        <p:spPr>
          <a:xfrm>
            <a:off x="3516300" y="2618100"/>
            <a:ext cx="21459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
        <p:nvSpPr>
          <p:cNvPr id="99" name="Google Shape;99;p22"/>
          <p:cNvSpPr txBox="1">
            <a:spLocks noGrp="1"/>
          </p:cNvSpPr>
          <p:nvPr>
            <p:ph type="subTitle" idx="3"/>
          </p:nvPr>
        </p:nvSpPr>
        <p:spPr>
          <a:xfrm>
            <a:off x="5954798" y="2203962"/>
            <a:ext cx="21333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100" name="Google Shape;100;p22"/>
          <p:cNvSpPr txBox="1">
            <a:spLocks noGrp="1"/>
          </p:cNvSpPr>
          <p:nvPr>
            <p:ph type="body" idx="4"/>
          </p:nvPr>
        </p:nvSpPr>
        <p:spPr>
          <a:xfrm>
            <a:off x="5954700" y="2618100"/>
            <a:ext cx="21336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
        <p:nvSpPr>
          <p:cNvPr id="101" name="Google Shape;101;p22"/>
          <p:cNvSpPr txBox="1">
            <a:spLocks noGrp="1"/>
          </p:cNvSpPr>
          <p:nvPr>
            <p:ph type="body" idx="5"/>
          </p:nvPr>
        </p:nvSpPr>
        <p:spPr>
          <a:xfrm>
            <a:off x="1066850" y="2611589"/>
            <a:ext cx="22197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
        <p:nvSpPr>
          <p:cNvPr id="102" name="Google Shape;102;p22"/>
          <p:cNvSpPr txBox="1">
            <a:spLocks noGrp="1"/>
          </p:cNvSpPr>
          <p:nvPr>
            <p:ph type="title"/>
          </p:nvPr>
        </p:nvSpPr>
        <p:spPr>
          <a:xfrm>
            <a:off x="729099" y="704874"/>
            <a:ext cx="76200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sz="3100">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sz="3100">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sz="3100">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sz="3100">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sz="3100">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sz="3100">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sz="3100">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sz="3100">
                <a:solidFill>
                  <a:schemeClr val="dk2"/>
                </a:solidFill>
                <a:latin typeface="Montserrat ExtraBold"/>
                <a:ea typeface="Montserrat ExtraBold"/>
                <a:cs typeface="Montserrat ExtraBold"/>
                <a:sym typeface="Montserrat ExtraBold"/>
              </a:defRPr>
            </a:lvl9pPr>
          </a:lstStyle>
          <a:p>
            <a:endParaRPr/>
          </a:p>
        </p:txBody>
      </p:sp>
      <p:sp>
        <p:nvSpPr>
          <p:cNvPr id="103" name="Google Shape;103;p22"/>
          <p:cNvSpPr txBox="1">
            <a:spLocks noGrp="1"/>
          </p:cNvSpPr>
          <p:nvPr>
            <p:ph type="subTitle" idx="6"/>
          </p:nvPr>
        </p:nvSpPr>
        <p:spPr>
          <a:xfrm>
            <a:off x="3516300" y="2203962"/>
            <a:ext cx="21435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104" name="Google Shape;104;p22"/>
          <p:cNvSpPr txBox="1">
            <a:spLocks noGrp="1"/>
          </p:cNvSpPr>
          <p:nvPr>
            <p:ph type="subTitle" idx="7"/>
          </p:nvPr>
        </p:nvSpPr>
        <p:spPr>
          <a:xfrm>
            <a:off x="3516300" y="3587962"/>
            <a:ext cx="21459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105" name="Google Shape;105;p22"/>
          <p:cNvSpPr txBox="1">
            <a:spLocks noGrp="1"/>
          </p:cNvSpPr>
          <p:nvPr>
            <p:ph type="subTitle" idx="8"/>
          </p:nvPr>
        </p:nvSpPr>
        <p:spPr>
          <a:xfrm>
            <a:off x="1056651" y="3591518"/>
            <a:ext cx="22197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106" name="Google Shape;106;p22"/>
          <p:cNvSpPr txBox="1">
            <a:spLocks noGrp="1"/>
          </p:cNvSpPr>
          <p:nvPr>
            <p:ph type="subTitle" idx="9"/>
          </p:nvPr>
        </p:nvSpPr>
        <p:spPr>
          <a:xfrm>
            <a:off x="5954700" y="3591512"/>
            <a:ext cx="2116200" cy="3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a:endParaRPr/>
          </a:p>
        </p:txBody>
      </p:sp>
      <p:sp>
        <p:nvSpPr>
          <p:cNvPr id="107" name="Google Shape;107;p22"/>
          <p:cNvSpPr txBox="1">
            <a:spLocks noGrp="1"/>
          </p:cNvSpPr>
          <p:nvPr>
            <p:ph type="body" idx="13"/>
          </p:nvPr>
        </p:nvSpPr>
        <p:spPr>
          <a:xfrm>
            <a:off x="3517450" y="4011955"/>
            <a:ext cx="21459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
        <p:nvSpPr>
          <p:cNvPr id="108" name="Google Shape;108;p22"/>
          <p:cNvSpPr txBox="1">
            <a:spLocks noGrp="1"/>
          </p:cNvSpPr>
          <p:nvPr>
            <p:ph type="body" idx="14"/>
          </p:nvPr>
        </p:nvSpPr>
        <p:spPr>
          <a:xfrm>
            <a:off x="5955850" y="4011955"/>
            <a:ext cx="21336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
        <p:nvSpPr>
          <p:cNvPr id="109" name="Google Shape;109;p22"/>
          <p:cNvSpPr txBox="1">
            <a:spLocks noGrp="1"/>
          </p:cNvSpPr>
          <p:nvPr>
            <p:ph type="body" idx="15"/>
          </p:nvPr>
        </p:nvSpPr>
        <p:spPr>
          <a:xfrm>
            <a:off x="1068000" y="4005445"/>
            <a:ext cx="2219700" cy="788100"/>
          </a:xfrm>
          <a:prstGeom prst="rect">
            <a:avLst/>
          </a:prstGeom>
        </p:spPr>
        <p:txBody>
          <a:bodyPr spcFirstLastPara="1" wrap="square" lIns="91425" tIns="91425" rIns="91425" bIns="91425" anchor="t" anchorCtr="0">
            <a:noAutofit/>
          </a:bodyPr>
          <a:lstStyle>
            <a:lvl1pPr marL="457200" lvl="0" indent="-311150" rtl="0">
              <a:lnSpc>
                <a:spcPct val="90000"/>
              </a:lnSpc>
              <a:spcBef>
                <a:spcPts val="0"/>
              </a:spcBef>
              <a:spcAft>
                <a:spcPts val="0"/>
              </a:spcAft>
              <a:buClr>
                <a:schemeClr val="dk2"/>
              </a:buClr>
              <a:buSzPts val="1300"/>
              <a:buChar char="●"/>
              <a:defRPr sz="1400">
                <a:solidFill>
                  <a:schemeClr val="dk2"/>
                </a:solidFill>
              </a:defRPr>
            </a:lvl1pPr>
            <a:lvl2pPr marL="914400" lvl="1" indent="-311150" rtl="0">
              <a:lnSpc>
                <a:spcPct val="90000"/>
              </a:lnSpc>
              <a:spcBef>
                <a:spcPts val="1600"/>
              </a:spcBef>
              <a:spcAft>
                <a:spcPts val="0"/>
              </a:spcAft>
              <a:buClr>
                <a:schemeClr val="dk2"/>
              </a:buClr>
              <a:buSzPts val="1300"/>
              <a:buChar char="○"/>
              <a:defRPr sz="1300">
                <a:solidFill>
                  <a:schemeClr val="dk2"/>
                </a:solidFill>
              </a:defRPr>
            </a:lvl2pPr>
            <a:lvl3pPr marL="1371600" lvl="2" indent="-311150" rtl="0">
              <a:lnSpc>
                <a:spcPct val="90000"/>
              </a:lnSpc>
              <a:spcBef>
                <a:spcPts val="1600"/>
              </a:spcBef>
              <a:spcAft>
                <a:spcPts val="0"/>
              </a:spcAft>
              <a:buClr>
                <a:schemeClr val="dk2"/>
              </a:buClr>
              <a:buSzPts val="1300"/>
              <a:buChar char="■"/>
              <a:defRPr sz="1300">
                <a:solidFill>
                  <a:schemeClr val="dk2"/>
                </a:solidFill>
              </a:defRPr>
            </a:lvl3pPr>
            <a:lvl4pPr marL="1828800" lvl="3" indent="-311150" rtl="0">
              <a:lnSpc>
                <a:spcPct val="90000"/>
              </a:lnSpc>
              <a:spcBef>
                <a:spcPts val="1600"/>
              </a:spcBef>
              <a:spcAft>
                <a:spcPts val="0"/>
              </a:spcAft>
              <a:buClr>
                <a:schemeClr val="dk2"/>
              </a:buClr>
              <a:buSzPts val="1300"/>
              <a:buChar char="●"/>
              <a:defRPr sz="1300">
                <a:solidFill>
                  <a:schemeClr val="dk2"/>
                </a:solidFill>
              </a:defRPr>
            </a:lvl4pPr>
            <a:lvl5pPr marL="2286000" lvl="4" indent="-311150" rtl="0">
              <a:lnSpc>
                <a:spcPct val="90000"/>
              </a:lnSpc>
              <a:spcBef>
                <a:spcPts val="1600"/>
              </a:spcBef>
              <a:spcAft>
                <a:spcPts val="0"/>
              </a:spcAft>
              <a:buClr>
                <a:schemeClr val="dk2"/>
              </a:buClr>
              <a:buSzPts val="1300"/>
              <a:buChar char="○"/>
              <a:defRPr sz="1300">
                <a:solidFill>
                  <a:schemeClr val="dk2"/>
                </a:solidFill>
              </a:defRPr>
            </a:lvl5pPr>
            <a:lvl6pPr marL="2743200" lvl="5" indent="-311150" rtl="0">
              <a:lnSpc>
                <a:spcPct val="90000"/>
              </a:lnSpc>
              <a:spcBef>
                <a:spcPts val="1600"/>
              </a:spcBef>
              <a:spcAft>
                <a:spcPts val="0"/>
              </a:spcAft>
              <a:buClr>
                <a:schemeClr val="dk2"/>
              </a:buClr>
              <a:buSzPts val="1300"/>
              <a:buChar char="■"/>
              <a:defRPr sz="1300">
                <a:solidFill>
                  <a:schemeClr val="dk2"/>
                </a:solidFill>
              </a:defRPr>
            </a:lvl6pPr>
            <a:lvl7pPr marL="3200400" lvl="6" indent="-311150" rtl="0">
              <a:lnSpc>
                <a:spcPct val="90000"/>
              </a:lnSpc>
              <a:spcBef>
                <a:spcPts val="1600"/>
              </a:spcBef>
              <a:spcAft>
                <a:spcPts val="0"/>
              </a:spcAft>
              <a:buClr>
                <a:schemeClr val="dk2"/>
              </a:buClr>
              <a:buSzPts val="1300"/>
              <a:buChar char="●"/>
              <a:defRPr sz="1300">
                <a:solidFill>
                  <a:schemeClr val="dk2"/>
                </a:solidFill>
              </a:defRPr>
            </a:lvl7pPr>
            <a:lvl8pPr marL="3657600" lvl="7" indent="-311150" rtl="0">
              <a:lnSpc>
                <a:spcPct val="90000"/>
              </a:lnSpc>
              <a:spcBef>
                <a:spcPts val="1600"/>
              </a:spcBef>
              <a:spcAft>
                <a:spcPts val="0"/>
              </a:spcAft>
              <a:buClr>
                <a:schemeClr val="dk2"/>
              </a:buClr>
              <a:buSzPts val="1300"/>
              <a:buChar char="○"/>
              <a:defRPr sz="1300">
                <a:solidFill>
                  <a:schemeClr val="dk2"/>
                </a:solidFill>
              </a:defRPr>
            </a:lvl8pPr>
            <a:lvl9pPr marL="4114800" lvl="8" indent="-311150" rtl="0">
              <a:lnSpc>
                <a:spcPct val="90000"/>
              </a:lnSpc>
              <a:spcBef>
                <a:spcPts val="1600"/>
              </a:spcBef>
              <a:spcAft>
                <a:spcPts val="1600"/>
              </a:spcAft>
              <a:buClr>
                <a:schemeClr val="dk2"/>
              </a:buClr>
              <a:buSzPts val="1300"/>
              <a:buChar char="■"/>
              <a:defRPr sz="13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4_3">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730775" y="707100"/>
            <a:ext cx="77928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4_2">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730775" y="707100"/>
            <a:ext cx="77928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4_2_2">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a:xfrm>
            <a:off x="729241" y="702880"/>
            <a:ext cx="5163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hasCustomPrompt="1"/>
          </p:nvPr>
        </p:nvSpPr>
        <p:spPr>
          <a:xfrm>
            <a:off x="636075" y="2693673"/>
            <a:ext cx="11712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3200"/>
              <a:buNone/>
              <a:defRPr sz="3200">
                <a:solidFill>
                  <a:schemeClr val="lt1"/>
                </a:solidFill>
              </a:defRPr>
            </a:lvl1pPr>
            <a:lvl2pPr lvl="1" algn="r" rtl="0">
              <a:spcBef>
                <a:spcPts val="0"/>
              </a:spcBef>
              <a:spcAft>
                <a:spcPts val="0"/>
              </a:spcAft>
              <a:buClr>
                <a:schemeClr val="dk1"/>
              </a:buClr>
              <a:buSzPts val="4400"/>
              <a:buNone/>
              <a:defRPr sz="4400">
                <a:solidFill>
                  <a:schemeClr val="dk1"/>
                </a:solidFill>
              </a:defRPr>
            </a:lvl2pPr>
            <a:lvl3pPr lvl="2" algn="r" rtl="0">
              <a:spcBef>
                <a:spcPts val="0"/>
              </a:spcBef>
              <a:spcAft>
                <a:spcPts val="0"/>
              </a:spcAft>
              <a:buClr>
                <a:schemeClr val="dk1"/>
              </a:buClr>
              <a:buSzPts val="4400"/>
              <a:buNone/>
              <a:defRPr sz="4400">
                <a:solidFill>
                  <a:schemeClr val="dk1"/>
                </a:solidFill>
              </a:defRPr>
            </a:lvl3pPr>
            <a:lvl4pPr lvl="3" algn="r" rtl="0">
              <a:spcBef>
                <a:spcPts val="0"/>
              </a:spcBef>
              <a:spcAft>
                <a:spcPts val="0"/>
              </a:spcAft>
              <a:buClr>
                <a:schemeClr val="dk1"/>
              </a:buClr>
              <a:buSzPts val="4400"/>
              <a:buNone/>
              <a:defRPr sz="4400">
                <a:solidFill>
                  <a:schemeClr val="dk1"/>
                </a:solidFill>
              </a:defRPr>
            </a:lvl4pPr>
            <a:lvl5pPr lvl="4" algn="r" rtl="0">
              <a:spcBef>
                <a:spcPts val="0"/>
              </a:spcBef>
              <a:spcAft>
                <a:spcPts val="0"/>
              </a:spcAft>
              <a:buClr>
                <a:schemeClr val="dk1"/>
              </a:buClr>
              <a:buSzPts val="4400"/>
              <a:buNone/>
              <a:defRPr sz="4400">
                <a:solidFill>
                  <a:schemeClr val="dk1"/>
                </a:solidFill>
              </a:defRPr>
            </a:lvl5pPr>
            <a:lvl6pPr lvl="5" algn="r" rtl="0">
              <a:spcBef>
                <a:spcPts val="0"/>
              </a:spcBef>
              <a:spcAft>
                <a:spcPts val="0"/>
              </a:spcAft>
              <a:buClr>
                <a:schemeClr val="dk1"/>
              </a:buClr>
              <a:buSzPts val="4400"/>
              <a:buNone/>
              <a:defRPr sz="4400">
                <a:solidFill>
                  <a:schemeClr val="dk1"/>
                </a:solidFill>
              </a:defRPr>
            </a:lvl6pPr>
            <a:lvl7pPr lvl="6" algn="r" rtl="0">
              <a:spcBef>
                <a:spcPts val="0"/>
              </a:spcBef>
              <a:spcAft>
                <a:spcPts val="0"/>
              </a:spcAft>
              <a:buClr>
                <a:schemeClr val="dk1"/>
              </a:buClr>
              <a:buSzPts val="4400"/>
              <a:buNone/>
              <a:defRPr sz="4400">
                <a:solidFill>
                  <a:schemeClr val="dk1"/>
                </a:solidFill>
              </a:defRPr>
            </a:lvl7pPr>
            <a:lvl8pPr lvl="7" algn="r" rtl="0">
              <a:spcBef>
                <a:spcPts val="0"/>
              </a:spcBef>
              <a:spcAft>
                <a:spcPts val="0"/>
              </a:spcAft>
              <a:buClr>
                <a:schemeClr val="dk1"/>
              </a:buClr>
              <a:buSzPts val="4400"/>
              <a:buNone/>
              <a:defRPr sz="4400">
                <a:solidFill>
                  <a:schemeClr val="dk1"/>
                </a:solidFill>
              </a:defRPr>
            </a:lvl8pPr>
            <a:lvl9pPr lvl="8" algn="r" rtl="0">
              <a:spcBef>
                <a:spcPts val="0"/>
              </a:spcBef>
              <a:spcAft>
                <a:spcPts val="0"/>
              </a:spcAft>
              <a:buClr>
                <a:schemeClr val="dk1"/>
              </a:buClr>
              <a:buSzPts val="4400"/>
              <a:buNone/>
              <a:defRPr sz="4400">
                <a:solidFill>
                  <a:schemeClr val="dk1"/>
                </a:solidFill>
              </a:defRPr>
            </a:lvl9pPr>
          </a:lstStyle>
          <a:p>
            <a:r>
              <a:t>xx%</a:t>
            </a:r>
          </a:p>
        </p:txBody>
      </p:sp>
      <p:sp>
        <p:nvSpPr>
          <p:cNvPr id="13" name="Google Shape;13;p3"/>
          <p:cNvSpPr txBox="1">
            <a:spLocks noGrp="1"/>
          </p:cNvSpPr>
          <p:nvPr>
            <p:ph type="body" idx="1"/>
          </p:nvPr>
        </p:nvSpPr>
        <p:spPr>
          <a:xfrm>
            <a:off x="1807325" y="3330900"/>
            <a:ext cx="3960900" cy="572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000000"/>
              </a:buClr>
              <a:buSzPts val="1800"/>
              <a:buChar char="●"/>
              <a:defRPr>
                <a:solidFill>
                  <a:srgbClr val="000000"/>
                </a:solidFill>
              </a:defRPr>
            </a:lvl1pPr>
            <a:lvl2pPr marL="914400" lvl="1" indent="-342900" rtl="0">
              <a:lnSpc>
                <a:spcPct val="100000"/>
              </a:lnSpc>
              <a:spcBef>
                <a:spcPts val="1600"/>
              </a:spcBef>
              <a:spcAft>
                <a:spcPts val="0"/>
              </a:spcAft>
              <a:buClr>
                <a:srgbClr val="000000"/>
              </a:buClr>
              <a:buSzPts val="1800"/>
              <a:buChar char="○"/>
              <a:defRPr sz="1800">
                <a:solidFill>
                  <a:srgbClr val="000000"/>
                </a:solidFill>
              </a:defRPr>
            </a:lvl2pPr>
            <a:lvl3pPr marL="1371600" lvl="2" indent="-342900" rtl="0">
              <a:lnSpc>
                <a:spcPct val="100000"/>
              </a:lnSpc>
              <a:spcBef>
                <a:spcPts val="1600"/>
              </a:spcBef>
              <a:spcAft>
                <a:spcPts val="0"/>
              </a:spcAft>
              <a:buClr>
                <a:srgbClr val="000000"/>
              </a:buClr>
              <a:buSzPts val="1800"/>
              <a:buChar char="■"/>
              <a:defRPr sz="1800">
                <a:solidFill>
                  <a:srgbClr val="000000"/>
                </a:solidFill>
              </a:defRPr>
            </a:lvl3pPr>
            <a:lvl4pPr marL="1828800" lvl="3" indent="-342900" rtl="0">
              <a:lnSpc>
                <a:spcPct val="100000"/>
              </a:lnSpc>
              <a:spcBef>
                <a:spcPts val="1600"/>
              </a:spcBef>
              <a:spcAft>
                <a:spcPts val="0"/>
              </a:spcAft>
              <a:buClr>
                <a:srgbClr val="000000"/>
              </a:buClr>
              <a:buSzPts val="1800"/>
              <a:buChar char="●"/>
              <a:defRPr sz="1800">
                <a:solidFill>
                  <a:srgbClr val="000000"/>
                </a:solidFill>
              </a:defRPr>
            </a:lvl4pPr>
            <a:lvl5pPr marL="2286000" lvl="4" indent="-342900" rtl="0">
              <a:lnSpc>
                <a:spcPct val="100000"/>
              </a:lnSpc>
              <a:spcBef>
                <a:spcPts val="1600"/>
              </a:spcBef>
              <a:spcAft>
                <a:spcPts val="0"/>
              </a:spcAft>
              <a:buClr>
                <a:srgbClr val="000000"/>
              </a:buClr>
              <a:buSzPts val="1800"/>
              <a:buChar char="○"/>
              <a:defRPr sz="1800">
                <a:solidFill>
                  <a:srgbClr val="000000"/>
                </a:solidFill>
              </a:defRPr>
            </a:lvl5pPr>
            <a:lvl6pPr marL="2743200" lvl="5" indent="-342900" rtl="0">
              <a:lnSpc>
                <a:spcPct val="100000"/>
              </a:lnSpc>
              <a:spcBef>
                <a:spcPts val="1600"/>
              </a:spcBef>
              <a:spcAft>
                <a:spcPts val="0"/>
              </a:spcAft>
              <a:buClr>
                <a:srgbClr val="000000"/>
              </a:buClr>
              <a:buSzPts val="1800"/>
              <a:buChar char="■"/>
              <a:defRPr sz="1800">
                <a:solidFill>
                  <a:srgbClr val="000000"/>
                </a:solidFill>
              </a:defRPr>
            </a:lvl6pPr>
            <a:lvl7pPr marL="3200400" lvl="6" indent="-342900" rtl="0">
              <a:lnSpc>
                <a:spcPct val="100000"/>
              </a:lnSpc>
              <a:spcBef>
                <a:spcPts val="1600"/>
              </a:spcBef>
              <a:spcAft>
                <a:spcPts val="0"/>
              </a:spcAft>
              <a:buClr>
                <a:srgbClr val="000000"/>
              </a:buClr>
              <a:buSzPts val="1800"/>
              <a:buChar char="●"/>
              <a:defRPr sz="1800">
                <a:solidFill>
                  <a:srgbClr val="000000"/>
                </a:solidFill>
              </a:defRPr>
            </a:lvl7pPr>
            <a:lvl8pPr marL="3657600" lvl="7" indent="-342900" rtl="0">
              <a:lnSpc>
                <a:spcPct val="100000"/>
              </a:lnSpc>
              <a:spcBef>
                <a:spcPts val="1600"/>
              </a:spcBef>
              <a:spcAft>
                <a:spcPts val="0"/>
              </a:spcAft>
              <a:buClr>
                <a:srgbClr val="000000"/>
              </a:buClr>
              <a:buSzPts val="1800"/>
              <a:buChar char="○"/>
              <a:defRPr sz="1800">
                <a:solidFill>
                  <a:srgbClr val="000000"/>
                </a:solidFill>
              </a:defRPr>
            </a:lvl8pPr>
            <a:lvl9pPr marL="4114800" lvl="8" indent="-342900" rtl="0">
              <a:lnSpc>
                <a:spcPct val="100000"/>
              </a:lnSpc>
              <a:spcBef>
                <a:spcPts val="1600"/>
              </a:spcBef>
              <a:spcAft>
                <a:spcPts val="1600"/>
              </a:spcAft>
              <a:buClr>
                <a:srgbClr val="000000"/>
              </a:buClr>
              <a:buSzPts val="1800"/>
              <a:buChar char="■"/>
              <a:defRPr sz="1800">
                <a:solidFill>
                  <a:srgbClr val="000000"/>
                </a:solidFill>
              </a:defRPr>
            </a:lvl9pPr>
          </a:lstStyle>
          <a:p>
            <a:endParaRPr/>
          </a:p>
        </p:txBody>
      </p:sp>
      <p:sp>
        <p:nvSpPr>
          <p:cNvPr id="14" name="Google Shape;14;p3"/>
          <p:cNvSpPr txBox="1">
            <a:spLocks noGrp="1"/>
          </p:cNvSpPr>
          <p:nvPr>
            <p:ph type="title" idx="2"/>
          </p:nvPr>
        </p:nvSpPr>
        <p:spPr>
          <a:xfrm>
            <a:off x="1807325" y="2657175"/>
            <a:ext cx="4133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4_2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6"/>
          <p:cNvSpPr txBox="1">
            <a:spLocks noGrp="1"/>
          </p:cNvSpPr>
          <p:nvPr>
            <p:ph type="title"/>
          </p:nvPr>
        </p:nvSpPr>
        <p:spPr>
          <a:xfrm>
            <a:off x="731818" y="703246"/>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IG_NUMBER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hasCustomPrompt="1"/>
          </p:nvPr>
        </p:nvSpPr>
        <p:spPr>
          <a:xfrm>
            <a:off x="838200" y="939250"/>
            <a:ext cx="7467600" cy="75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dk2"/>
              </a:buClr>
              <a:buSzPts val="11600"/>
              <a:buNone/>
              <a:defRPr sz="11600">
                <a:solidFill>
                  <a:schemeClr val="dk2"/>
                </a:solidFill>
              </a:defRPr>
            </a:lvl2pPr>
            <a:lvl3pPr lvl="2" algn="ctr" rtl="0">
              <a:spcBef>
                <a:spcPts val="0"/>
              </a:spcBef>
              <a:spcAft>
                <a:spcPts val="0"/>
              </a:spcAft>
              <a:buClr>
                <a:schemeClr val="dk2"/>
              </a:buClr>
              <a:buSzPts val="11600"/>
              <a:buNone/>
              <a:defRPr sz="11600">
                <a:solidFill>
                  <a:schemeClr val="dk2"/>
                </a:solidFill>
              </a:defRPr>
            </a:lvl3pPr>
            <a:lvl4pPr lvl="3" algn="ctr" rtl="0">
              <a:spcBef>
                <a:spcPts val="0"/>
              </a:spcBef>
              <a:spcAft>
                <a:spcPts val="0"/>
              </a:spcAft>
              <a:buClr>
                <a:schemeClr val="dk2"/>
              </a:buClr>
              <a:buSzPts val="11600"/>
              <a:buNone/>
              <a:defRPr sz="11600">
                <a:solidFill>
                  <a:schemeClr val="dk2"/>
                </a:solidFill>
              </a:defRPr>
            </a:lvl4pPr>
            <a:lvl5pPr lvl="4" algn="ctr" rtl="0">
              <a:spcBef>
                <a:spcPts val="0"/>
              </a:spcBef>
              <a:spcAft>
                <a:spcPts val="0"/>
              </a:spcAft>
              <a:buClr>
                <a:schemeClr val="dk2"/>
              </a:buClr>
              <a:buSzPts val="11600"/>
              <a:buNone/>
              <a:defRPr sz="11600">
                <a:solidFill>
                  <a:schemeClr val="dk2"/>
                </a:solidFill>
              </a:defRPr>
            </a:lvl5pPr>
            <a:lvl6pPr lvl="5" algn="ctr" rtl="0">
              <a:spcBef>
                <a:spcPts val="0"/>
              </a:spcBef>
              <a:spcAft>
                <a:spcPts val="0"/>
              </a:spcAft>
              <a:buClr>
                <a:schemeClr val="dk2"/>
              </a:buClr>
              <a:buSzPts val="11600"/>
              <a:buNone/>
              <a:defRPr sz="11600">
                <a:solidFill>
                  <a:schemeClr val="dk2"/>
                </a:solidFill>
              </a:defRPr>
            </a:lvl6pPr>
            <a:lvl7pPr lvl="6" algn="ctr" rtl="0">
              <a:spcBef>
                <a:spcPts val="0"/>
              </a:spcBef>
              <a:spcAft>
                <a:spcPts val="0"/>
              </a:spcAft>
              <a:buClr>
                <a:schemeClr val="dk2"/>
              </a:buClr>
              <a:buSzPts val="11600"/>
              <a:buNone/>
              <a:defRPr sz="11600">
                <a:solidFill>
                  <a:schemeClr val="dk2"/>
                </a:solidFill>
              </a:defRPr>
            </a:lvl7pPr>
            <a:lvl8pPr lvl="7" algn="ctr" rtl="0">
              <a:spcBef>
                <a:spcPts val="0"/>
              </a:spcBef>
              <a:spcAft>
                <a:spcPts val="0"/>
              </a:spcAft>
              <a:buClr>
                <a:schemeClr val="dk2"/>
              </a:buClr>
              <a:buSzPts val="11600"/>
              <a:buNone/>
              <a:defRPr sz="11600">
                <a:solidFill>
                  <a:schemeClr val="dk2"/>
                </a:solidFill>
              </a:defRPr>
            </a:lvl8pPr>
            <a:lvl9pPr lvl="8" algn="ctr" rtl="0">
              <a:spcBef>
                <a:spcPts val="0"/>
              </a:spcBef>
              <a:spcAft>
                <a:spcPts val="0"/>
              </a:spcAft>
              <a:buClr>
                <a:schemeClr val="dk2"/>
              </a:buClr>
              <a:buSzPts val="11600"/>
              <a:buNone/>
              <a:defRPr sz="11600">
                <a:solidFill>
                  <a:schemeClr val="dk2"/>
                </a:solidFill>
              </a:defRPr>
            </a:lvl9pPr>
          </a:lstStyle>
          <a:p>
            <a:r>
              <a:t>xx%</a:t>
            </a:r>
          </a:p>
        </p:txBody>
      </p:sp>
      <p:sp>
        <p:nvSpPr>
          <p:cNvPr id="120" name="Google Shape;120;p27"/>
          <p:cNvSpPr txBox="1">
            <a:spLocks noGrp="1"/>
          </p:cNvSpPr>
          <p:nvPr>
            <p:ph type="body" idx="1"/>
          </p:nvPr>
        </p:nvSpPr>
        <p:spPr>
          <a:xfrm>
            <a:off x="838200" y="1561425"/>
            <a:ext cx="7467600" cy="393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17500" algn="ctr" rtl="0">
              <a:spcBef>
                <a:spcPts val="1600"/>
              </a:spcBef>
              <a:spcAft>
                <a:spcPts val="0"/>
              </a:spcAft>
              <a:buClr>
                <a:srgbClr val="FFFFFF"/>
              </a:buClr>
              <a:buSzPts val="1400"/>
              <a:buChar char="○"/>
              <a:defRPr>
                <a:solidFill>
                  <a:srgbClr val="FFFFFF"/>
                </a:solidFill>
              </a:defRPr>
            </a:lvl2pPr>
            <a:lvl3pPr marL="1371600" lvl="2" indent="-317500" algn="ctr" rtl="0">
              <a:spcBef>
                <a:spcPts val="1600"/>
              </a:spcBef>
              <a:spcAft>
                <a:spcPts val="0"/>
              </a:spcAft>
              <a:buClr>
                <a:srgbClr val="FFFFFF"/>
              </a:buClr>
              <a:buSzPts val="1400"/>
              <a:buChar char="■"/>
              <a:defRPr>
                <a:solidFill>
                  <a:srgbClr val="FFFFFF"/>
                </a:solidFill>
              </a:defRPr>
            </a:lvl3pPr>
            <a:lvl4pPr marL="1828800" lvl="3" indent="-317500" algn="ctr" rtl="0">
              <a:spcBef>
                <a:spcPts val="1600"/>
              </a:spcBef>
              <a:spcAft>
                <a:spcPts val="0"/>
              </a:spcAft>
              <a:buClr>
                <a:srgbClr val="FFFFFF"/>
              </a:buClr>
              <a:buSzPts val="1400"/>
              <a:buChar char="●"/>
              <a:defRPr>
                <a:solidFill>
                  <a:srgbClr val="FFFFFF"/>
                </a:solidFill>
              </a:defRPr>
            </a:lvl4pPr>
            <a:lvl5pPr marL="2286000" lvl="4" indent="-317500" algn="ctr" rtl="0">
              <a:spcBef>
                <a:spcPts val="1600"/>
              </a:spcBef>
              <a:spcAft>
                <a:spcPts val="0"/>
              </a:spcAft>
              <a:buClr>
                <a:srgbClr val="FFFFFF"/>
              </a:buClr>
              <a:buSzPts val="1400"/>
              <a:buChar char="○"/>
              <a:defRPr>
                <a:solidFill>
                  <a:srgbClr val="FFFFFF"/>
                </a:solidFill>
              </a:defRPr>
            </a:lvl5pPr>
            <a:lvl6pPr marL="2743200" lvl="5" indent="-317500" algn="ctr" rtl="0">
              <a:spcBef>
                <a:spcPts val="1600"/>
              </a:spcBef>
              <a:spcAft>
                <a:spcPts val="0"/>
              </a:spcAft>
              <a:buClr>
                <a:srgbClr val="FFFFFF"/>
              </a:buClr>
              <a:buSzPts val="1400"/>
              <a:buChar char="■"/>
              <a:defRPr>
                <a:solidFill>
                  <a:srgbClr val="FFFFFF"/>
                </a:solidFill>
              </a:defRPr>
            </a:lvl6pPr>
            <a:lvl7pPr marL="3200400" lvl="6" indent="-317500" algn="ctr" rtl="0">
              <a:spcBef>
                <a:spcPts val="1600"/>
              </a:spcBef>
              <a:spcAft>
                <a:spcPts val="0"/>
              </a:spcAft>
              <a:buClr>
                <a:srgbClr val="FFFFFF"/>
              </a:buClr>
              <a:buSzPts val="1400"/>
              <a:buChar char="●"/>
              <a:defRPr>
                <a:solidFill>
                  <a:srgbClr val="FFFFFF"/>
                </a:solidFill>
              </a:defRPr>
            </a:lvl7pPr>
            <a:lvl8pPr marL="3657600" lvl="7" indent="-317500" algn="ctr" rtl="0">
              <a:spcBef>
                <a:spcPts val="1600"/>
              </a:spcBef>
              <a:spcAft>
                <a:spcPts val="0"/>
              </a:spcAft>
              <a:buClr>
                <a:srgbClr val="FFFFFF"/>
              </a:buClr>
              <a:buSzPts val="1400"/>
              <a:buChar char="○"/>
              <a:defRPr>
                <a:solidFill>
                  <a:srgbClr val="FFFFFF"/>
                </a:solidFill>
              </a:defRPr>
            </a:lvl8pPr>
            <a:lvl9pPr marL="4114800" lvl="8" indent="-317500" algn="ctr" rtl="0">
              <a:spcBef>
                <a:spcPts val="1600"/>
              </a:spcBef>
              <a:spcAft>
                <a:spcPts val="1600"/>
              </a:spcAft>
              <a:buClr>
                <a:srgbClr val="FFFFFF"/>
              </a:buClr>
              <a:buSzPts val="1400"/>
              <a:buChar char="■"/>
              <a:defRPr>
                <a:solidFill>
                  <a:srgbClr val="FFFFFF"/>
                </a:solidFill>
              </a:defRPr>
            </a:lvl9pPr>
          </a:lstStyle>
          <a:p>
            <a:endParaRPr/>
          </a:p>
        </p:txBody>
      </p:sp>
      <p:sp>
        <p:nvSpPr>
          <p:cNvPr id="121" name="Google Shape;121;p27"/>
          <p:cNvSpPr txBox="1">
            <a:spLocks noGrp="1"/>
          </p:cNvSpPr>
          <p:nvPr>
            <p:ph type="title" idx="2" hasCustomPrompt="1"/>
          </p:nvPr>
        </p:nvSpPr>
        <p:spPr>
          <a:xfrm>
            <a:off x="838188" y="2103688"/>
            <a:ext cx="7467600" cy="75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dk2"/>
              </a:buClr>
              <a:buSzPts val="11600"/>
              <a:buNone/>
              <a:defRPr sz="11600">
                <a:solidFill>
                  <a:schemeClr val="dk2"/>
                </a:solidFill>
              </a:defRPr>
            </a:lvl2pPr>
            <a:lvl3pPr lvl="2" algn="ctr" rtl="0">
              <a:spcBef>
                <a:spcPts val="0"/>
              </a:spcBef>
              <a:spcAft>
                <a:spcPts val="0"/>
              </a:spcAft>
              <a:buClr>
                <a:schemeClr val="dk2"/>
              </a:buClr>
              <a:buSzPts val="11600"/>
              <a:buNone/>
              <a:defRPr sz="11600">
                <a:solidFill>
                  <a:schemeClr val="dk2"/>
                </a:solidFill>
              </a:defRPr>
            </a:lvl3pPr>
            <a:lvl4pPr lvl="3" algn="ctr" rtl="0">
              <a:spcBef>
                <a:spcPts val="0"/>
              </a:spcBef>
              <a:spcAft>
                <a:spcPts val="0"/>
              </a:spcAft>
              <a:buClr>
                <a:schemeClr val="dk2"/>
              </a:buClr>
              <a:buSzPts val="11600"/>
              <a:buNone/>
              <a:defRPr sz="11600">
                <a:solidFill>
                  <a:schemeClr val="dk2"/>
                </a:solidFill>
              </a:defRPr>
            </a:lvl4pPr>
            <a:lvl5pPr lvl="4" algn="ctr" rtl="0">
              <a:spcBef>
                <a:spcPts val="0"/>
              </a:spcBef>
              <a:spcAft>
                <a:spcPts val="0"/>
              </a:spcAft>
              <a:buClr>
                <a:schemeClr val="dk2"/>
              </a:buClr>
              <a:buSzPts val="11600"/>
              <a:buNone/>
              <a:defRPr sz="11600">
                <a:solidFill>
                  <a:schemeClr val="dk2"/>
                </a:solidFill>
              </a:defRPr>
            </a:lvl5pPr>
            <a:lvl6pPr lvl="5" algn="ctr" rtl="0">
              <a:spcBef>
                <a:spcPts val="0"/>
              </a:spcBef>
              <a:spcAft>
                <a:spcPts val="0"/>
              </a:spcAft>
              <a:buClr>
                <a:schemeClr val="dk2"/>
              </a:buClr>
              <a:buSzPts val="11600"/>
              <a:buNone/>
              <a:defRPr sz="11600">
                <a:solidFill>
                  <a:schemeClr val="dk2"/>
                </a:solidFill>
              </a:defRPr>
            </a:lvl6pPr>
            <a:lvl7pPr lvl="6" algn="ctr" rtl="0">
              <a:spcBef>
                <a:spcPts val="0"/>
              </a:spcBef>
              <a:spcAft>
                <a:spcPts val="0"/>
              </a:spcAft>
              <a:buClr>
                <a:schemeClr val="dk2"/>
              </a:buClr>
              <a:buSzPts val="11600"/>
              <a:buNone/>
              <a:defRPr sz="11600">
                <a:solidFill>
                  <a:schemeClr val="dk2"/>
                </a:solidFill>
              </a:defRPr>
            </a:lvl7pPr>
            <a:lvl8pPr lvl="7" algn="ctr" rtl="0">
              <a:spcBef>
                <a:spcPts val="0"/>
              </a:spcBef>
              <a:spcAft>
                <a:spcPts val="0"/>
              </a:spcAft>
              <a:buClr>
                <a:schemeClr val="dk2"/>
              </a:buClr>
              <a:buSzPts val="11600"/>
              <a:buNone/>
              <a:defRPr sz="11600">
                <a:solidFill>
                  <a:schemeClr val="dk2"/>
                </a:solidFill>
              </a:defRPr>
            </a:lvl8pPr>
            <a:lvl9pPr lvl="8" algn="ctr" rtl="0">
              <a:spcBef>
                <a:spcPts val="0"/>
              </a:spcBef>
              <a:spcAft>
                <a:spcPts val="0"/>
              </a:spcAft>
              <a:buClr>
                <a:schemeClr val="dk2"/>
              </a:buClr>
              <a:buSzPts val="11600"/>
              <a:buNone/>
              <a:defRPr sz="11600">
                <a:solidFill>
                  <a:schemeClr val="dk2"/>
                </a:solidFill>
              </a:defRPr>
            </a:lvl9pPr>
          </a:lstStyle>
          <a:p>
            <a:r>
              <a:t>xx%</a:t>
            </a:r>
          </a:p>
        </p:txBody>
      </p:sp>
      <p:sp>
        <p:nvSpPr>
          <p:cNvPr id="122" name="Google Shape;122;p27"/>
          <p:cNvSpPr txBox="1">
            <a:spLocks noGrp="1"/>
          </p:cNvSpPr>
          <p:nvPr>
            <p:ph type="body" idx="3"/>
          </p:nvPr>
        </p:nvSpPr>
        <p:spPr>
          <a:xfrm>
            <a:off x="838213" y="2736775"/>
            <a:ext cx="7467600" cy="393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17500" algn="ctr" rtl="0">
              <a:spcBef>
                <a:spcPts val="1600"/>
              </a:spcBef>
              <a:spcAft>
                <a:spcPts val="0"/>
              </a:spcAft>
              <a:buClr>
                <a:srgbClr val="FFFFFF"/>
              </a:buClr>
              <a:buSzPts val="1400"/>
              <a:buChar char="○"/>
              <a:defRPr>
                <a:solidFill>
                  <a:srgbClr val="FFFFFF"/>
                </a:solidFill>
              </a:defRPr>
            </a:lvl2pPr>
            <a:lvl3pPr marL="1371600" lvl="2" indent="-317500" algn="ctr" rtl="0">
              <a:spcBef>
                <a:spcPts val="1600"/>
              </a:spcBef>
              <a:spcAft>
                <a:spcPts val="0"/>
              </a:spcAft>
              <a:buClr>
                <a:srgbClr val="FFFFFF"/>
              </a:buClr>
              <a:buSzPts val="1400"/>
              <a:buChar char="■"/>
              <a:defRPr>
                <a:solidFill>
                  <a:srgbClr val="FFFFFF"/>
                </a:solidFill>
              </a:defRPr>
            </a:lvl3pPr>
            <a:lvl4pPr marL="1828800" lvl="3" indent="-317500" algn="ctr" rtl="0">
              <a:spcBef>
                <a:spcPts val="1600"/>
              </a:spcBef>
              <a:spcAft>
                <a:spcPts val="0"/>
              </a:spcAft>
              <a:buClr>
                <a:srgbClr val="FFFFFF"/>
              </a:buClr>
              <a:buSzPts val="1400"/>
              <a:buChar char="●"/>
              <a:defRPr>
                <a:solidFill>
                  <a:srgbClr val="FFFFFF"/>
                </a:solidFill>
              </a:defRPr>
            </a:lvl4pPr>
            <a:lvl5pPr marL="2286000" lvl="4" indent="-317500" algn="ctr" rtl="0">
              <a:spcBef>
                <a:spcPts val="1600"/>
              </a:spcBef>
              <a:spcAft>
                <a:spcPts val="0"/>
              </a:spcAft>
              <a:buClr>
                <a:srgbClr val="FFFFFF"/>
              </a:buClr>
              <a:buSzPts val="1400"/>
              <a:buChar char="○"/>
              <a:defRPr>
                <a:solidFill>
                  <a:srgbClr val="FFFFFF"/>
                </a:solidFill>
              </a:defRPr>
            </a:lvl5pPr>
            <a:lvl6pPr marL="2743200" lvl="5" indent="-317500" algn="ctr" rtl="0">
              <a:spcBef>
                <a:spcPts val="1600"/>
              </a:spcBef>
              <a:spcAft>
                <a:spcPts val="0"/>
              </a:spcAft>
              <a:buClr>
                <a:srgbClr val="FFFFFF"/>
              </a:buClr>
              <a:buSzPts val="1400"/>
              <a:buChar char="■"/>
              <a:defRPr>
                <a:solidFill>
                  <a:srgbClr val="FFFFFF"/>
                </a:solidFill>
              </a:defRPr>
            </a:lvl6pPr>
            <a:lvl7pPr marL="3200400" lvl="6" indent="-317500" algn="ctr" rtl="0">
              <a:spcBef>
                <a:spcPts val="1600"/>
              </a:spcBef>
              <a:spcAft>
                <a:spcPts val="0"/>
              </a:spcAft>
              <a:buClr>
                <a:srgbClr val="FFFFFF"/>
              </a:buClr>
              <a:buSzPts val="1400"/>
              <a:buChar char="●"/>
              <a:defRPr>
                <a:solidFill>
                  <a:srgbClr val="FFFFFF"/>
                </a:solidFill>
              </a:defRPr>
            </a:lvl7pPr>
            <a:lvl8pPr marL="3657600" lvl="7" indent="-317500" algn="ctr" rtl="0">
              <a:spcBef>
                <a:spcPts val="1600"/>
              </a:spcBef>
              <a:spcAft>
                <a:spcPts val="0"/>
              </a:spcAft>
              <a:buClr>
                <a:srgbClr val="FFFFFF"/>
              </a:buClr>
              <a:buSzPts val="1400"/>
              <a:buChar char="○"/>
              <a:defRPr>
                <a:solidFill>
                  <a:srgbClr val="FFFFFF"/>
                </a:solidFill>
              </a:defRPr>
            </a:lvl8pPr>
            <a:lvl9pPr marL="4114800" lvl="8" indent="-317500" algn="ctr" rtl="0">
              <a:spcBef>
                <a:spcPts val="1600"/>
              </a:spcBef>
              <a:spcAft>
                <a:spcPts val="1600"/>
              </a:spcAft>
              <a:buClr>
                <a:srgbClr val="FFFFFF"/>
              </a:buClr>
              <a:buSzPts val="1400"/>
              <a:buChar char="■"/>
              <a:defRPr>
                <a:solidFill>
                  <a:srgbClr val="FFFFFF"/>
                </a:solidFill>
              </a:defRPr>
            </a:lvl9pPr>
          </a:lstStyle>
          <a:p>
            <a:endParaRPr/>
          </a:p>
        </p:txBody>
      </p:sp>
      <p:sp>
        <p:nvSpPr>
          <p:cNvPr id="123" name="Google Shape;123;p27"/>
          <p:cNvSpPr txBox="1">
            <a:spLocks noGrp="1"/>
          </p:cNvSpPr>
          <p:nvPr>
            <p:ph type="title" idx="4" hasCustomPrompt="1"/>
          </p:nvPr>
        </p:nvSpPr>
        <p:spPr>
          <a:xfrm>
            <a:off x="838200" y="3300063"/>
            <a:ext cx="7467600" cy="75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Clr>
                <a:schemeClr val="dk2"/>
              </a:buClr>
              <a:buSzPts val="11600"/>
              <a:buNone/>
              <a:defRPr sz="11600">
                <a:solidFill>
                  <a:schemeClr val="dk2"/>
                </a:solidFill>
              </a:defRPr>
            </a:lvl2pPr>
            <a:lvl3pPr lvl="2" algn="ctr" rtl="0">
              <a:spcBef>
                <a:spcPts val="0"/>
              </a:spcBef>
              <a:spcAft>
                <a:spcPts val="0"/>
              </a:spcAft>
              <a:buClr>
                <a:schemeClr val="dk2"/>
              </a:buClr>
              <a:buSzPts val="11600"/>
              <a:buNone/>
              <a:defRPr sz="11600">
                <a:solidFill>
                  <a:schemeClr val="dk2"/>
                </a:solidFill>
              </a:defRPr>
            </a:lvl3pPr>
            <a:lvl4pPr lvl="3" algn="ctr" rtl="0">
              <a:spcBef>
                <a:spcPts val="0"/>
              </a:spcBef>
              <a:spcAft>
                <a:spcPts val="0"/>
              </a:spcAft>
              <a:buClr>
                <a:schemeClr val="dk2"/>
              </a:buClr>
              <a:buSzPts val="11600"/>
              <a:buNone/>
              <a:defRPr sz="11600">
                <a:solidFill>
                  <a:schemeClr val="dk2"/>
                </a:solidFill>
              </a:defRPr>
            </a:lvl4pPr>
            <a:lvl5pPr lvl="4" algn="ctr" rtl="0">
              <a:spcBef>
                <a:spcPts val="0"/>
              </a:spcBef>
              <a:spcAft>
                <a:spcPts val="0"/>
              </a:spcAft>
              <a:buClr>
                <a:schemeClr val="dk2"/>
              </a:buClr>
              <a:buSzPts val="11600"/>
              <a:buNone/>
              <a:defRPr sz="11600">
                <a:solidFill>
                  <a:schemeClr val="dk2"/>
                </a:solidFill>
              </a:defRPr>
            </a:lvl5pPr>
            <a:lvl6pPr lvl="5" algn="ctr" rtl="0">
              <a:spcBef>
                <a:spcPts val="0"/>
              </a:spcBef>
              <a:spcAft>
                <a:spcPts val="0"/>
              </a:spcAft>
              <a:buClr>
                <a:schemeClr val="dk2"/>
              </a:buClr>
              <a:buSzPts val="11600"/>
              <a:buNone/>
              <a:defRPr sz="11600">
                <a:solidFill>
                  <a:schemeClr val="dk2"/>
                </a:solidFill>
              </a:defRPr>
            </a:lvl6pPr>
            <a:lvl7pPr lvl="6" algn="ctr" rtl="0">
              <a:spcBef>
                <a:spcPts val="0"/>
              </a:spcBef>
              <a:spcAft>
                <a:spcPts val="0"/>
              </a:spcAft>
              <a:buClr>
                <a:schemeClr val="dk2"/>
              </a:buClr>
              <a:buSzPts val="11600"/>
              <a:buNone/>
              <a:defRPr sz="11600">
                <a:solidFill>
                  <a:schemeClr val="dk2"/>
                </a:solidFill>
              </a:defRPr>
            </a:lvl7pPr>
            <a:lvl8pPr lvl="7" algn="ctr" rtl="0">
              <a:spcBef>
                <a:spcPts val="0"/>
              </a:spcBef>
              <a:spcAft>
                <a:spcPts val="0"/>
              </a:spcAft>
              <a:buClr>
                <a:schemeClr val="dk2"/>
              </a:buClr>
              <a:buSzPts val="11600"/>
              <a:buNone/>
              <a:defRPr sz="11600">
                <a:solidFill>
                  <a:schemeClr val="dk2"/>
                </a:solidFill>
              </a:defRPr>
            </a:lvl8pPr>
            <a:lvl9pPr lvl="8" algn="ctr" rtl="0">
              <a:spcBef>
                <a:spcPts val="0"/>
              </a:spcBef>
              <a:spcAft>
                <a:spcPts val="0"/>
              </a:spcAft>
              <a:buClr>
                <a:schemeClr val="dk2"/>
              </a:buClr>
              <a:buSzPts val="11600"/>
              <a:buNone/>
              <a:defRPr sz="11600">
                <a:solidFill>
                  <a:schemeClr val="dk2"/>
                </a:solidFill>
              </a:defRPr>
            </a:lvl9pPr>
          </a:lstStyle>
          <a:p>
            <a:r>
              <a:t>xx%</a:t>
            </a:r>
          </a:p>
        </p:txBody>
      </p:sp>
      <p:sp>
        <p:nvSpPr>
          <p:cNvPr id="124" name="Google Shape;124;p27"/>
          <p:cNvSpPr txBox="1">
            <a:spLocks noGrp="1"/>
          </p:cNvSpPr>
          <p:nvPr>
            <p:ph type="body" idx="5"/>
          </p:nvPr>
        </p:nvSpPr>
        <p:spPr>
          <a:xfrm>
            <a:off x="838225" y="4008613"/>
            <a:ext cx="7467600" cy="393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FFFFFF"/>
              </a:buClr>
              <a:buSzPts val="1400"/>
              <a:buChar char="●"/>
              <a:defRPr sz="1400">
                <a:solidFill>
                  <a:srgbClr val="FFFFFF"/>
                </a:solidFill>
              </a:defRPr>
            </a:lvl1pPr>
            <a:lvl2pPr marL="914400" lvl="1" indent="-317500" algn="ctr" rtl="0">
              <a:spcBef>
                <a:spcPts val="1600"/>
              </a:spcBef>
              <a:spcAft>
                <a:spcPts val="0"/>
              </a:spcAft>
              <a:buClr>
                <a:srgbClr val="FFFFFF"/>
              </a:buClr>
              <a:buSzPts val="1400"/>
              <a:buChar char="○"/>
              <a:defRPr>
                <a:solidFill>
                  <a:srgbClr val="FFFFFF"/>
                </a:solidFill>
              </a:defRPr>
            </a:lvl2pPr>
            <a:lvl3pPr marL="1371600" lvl="2" indent="-317500" algn="ctr" rtl="0">
              <a:spcBef>
                <a:spcPts val="1600"/>
              </a:spcBef>
              <a:spcAft>
                <a:spcPts val="0"/>
              </a:spcAft>
              <a:buClr>
                <a:srgbClr val="FFFFFF"/>
              </a:buClr>
              <a:buSzPts val="1400"/>
              <a:buChar char="■"/>
              <a:defRPr>
                <a:solidFill>
                  <a:srgbClr val="FFFFFF"/>
                </a:solidFill>
              </a:defRPr>
            </a:lvl3pPr>
            <a:lvl4pPr marL="1828800" lvl="3" indent="-317500" algn="ctr" rtl="0">
              <a:spcBef>
                <a:spcPts val="1600"/>
              </a:spcBef>
              <a:spcAft>
                <a:spcPts val="0"/>
              </a:spcAft>
              <a:buClr>
                <a:srgbClr val="FFFFFF"/>
              </a:buClr>
              <a:buSzPts val="1400"/>
              <a:buChar char="●"/>
              <a:defRPr>
                <a:solidFill>
                  <a:srgbClr val="FFFFFF"/>
                </a:solidFill>
              </a:defRPr>
            </a:lvl4pPr>
            <a:lvl5pPr marL="2286000" lvl="4" indent="-317500" algn="ctr" rtl="0">
              <a:spcBef>
                <a:spcPts val="1600"/>
              </a:spcBef>
              <a:spcAft>
                <a:spcPts val="0"/>
              </a:spcAft>
              <a:buClr>
                <a:srgbClr val="FFFFFF"/>
              </a:buClr>
              <a:buSzPts val="1400"/>
              <a:buChar char="○"/>
              <a:defRPr>
                <a:solidFill>
                  <a:srgbClr val="FFFFFF"/>
                </a:solidFill>
              </a:defRPr>
            </a:lvl5pPr>
            <a:lvl6pPr marL="2743200" lvl="5" indent="-317500" algn="ctr" rtl="0">
              <a:spcBef>
                <a:spcPts val="1600"/>
              </a:spcBef>
              <a:spcAft>
                <a:spcPts val="0"/>
              </a:spcAft>
              <a:buClr>
                <a:srgbClr val="FFFFFF"/>
              </a:buClr>
              <a:buSzPts val="1400"/>
              <a:buChar char="■"/>
              <a:defRPr>
                <a:solidFill>
                  <a:srgbClr val="FFFFFF"/>
                </a:solidFill>
              </a:defRPr>
            </a:lvl6pPr>
            <a:lvl7pPr marL="3200400" lvl="6" indent="-317500" algn="ctr" rtl="0">
              <a:spcBef>
                <a:spcPts val="1600"/>
              </a:spcBef>
              <a:spcAft>
                <a:spcPts val="0"/>
              </a:spcAft>
              <a:buClr>
                <a:srgbClr val="FFFFFF"/>
              </a:buClr>
              <a:buSzPts val="1400"/>
              <a:buChar char="●"/>
              <a:defRPr>
                <a:solidFill>
                  <a:srgbClr val="FFFFFF"/>
                </a:solidFill>
              </a:defRPr>
            </a:lvl7pPr>
            <a:lvl8pPr marL="3657600" lvl="7" indent="-317500" algn="ctr" rtl="0">
              <a:spcBef>
                <a:spcPts val="1600"/>
              </a:spcBef>
              <a:spcAft>
                <a:spcPts val="0"/>
              </a:spcAft>
              <a:buClr>
                <a:srgbClr val="FFFFFF"/>
              </a:buClr>
              <a:buSzPts val="1400"/>
              <a:buChar char="○"/>
              <a:defRPr>
                <a:solidFill>
                  <a:srgbClr val="FFFFFF"/>
                </a:solidFill>
              </a:defRPr>
            </a:lvl8pPr>
            <a:lvl9pPr marL="4114800" lvl="8" indent="-317500" algn="ctr" rtl="0">
              <a:spcBef>
                <a:spcPts val="1600"/>
              </a:spcBef>
              <a:spcAft>
                <a:spcPts val="1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5">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5734175" y="1119825"/>
            <a:ext cx="2696700" cy="11037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35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9pPr>
          </a:lstStyle>
          <a:p>
            <a:endParaRPr/>
          </a:p>
        </p:txBody>
      </p:sp>
      <p:sp>
        <p:nvSpPr>
          <p:cNvPr id="127" name="Google Shape;127;p28"/>
          <p:cNvSpPr txBox="1">
            <a:spLocks noGrp="1"/>
          </p:cNvSpPr>
          <p:nvPr>
            <p:ph type="subTitle" idx="1"/>
          </p:nvPr>
        </p:nvSpPr>
        <p:spPr>
          <a:xfrm>
            <a:off x="5478025" y="2382875"/>
            <a:ext cx="2952900" cy="18081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1400">
                <a:solidFill>
                  <a:schemeClr val="dk1"/>
                </a:solidFill>
              </a:defRPr>
            </a:lvl1pPr>
            <a:lvl2pPr lvl="1" algn="r" rtl="0">
              <a:lnSpc>
                <a:spcPct val="90000"/>
              </a:lnSpc>
              <a:spcBef>
                <a:spcPts val="1600"/>
              </a:spcBef>
              <a:spcAft>
                <a:spcPts val="0"/>
              </a:spcAft>
              <a:buNone/>
              <a:defRPr sz="1400">
                <a:solidFill>
                  <a:schemeClr val="dk1"/>
                </a:solidFill>
              </a:defRPr>
            </a:lvl2pPr>
            <a:lvl3pPr lvl="2" algn="r" rtl="0">
              <a:lnSpc>
                <a:spcPct val="90000"/>
              </a:lnSpc>
              <a:spcBef>
                <a:spcPts val="1600"/>
              </a:spcBef>
              <a:spcAft>
                <a:spcPts val="0"/>
              </a:spcAft>
              <a:buNone/>
              <a:defRPr sz="1400">
                <a:solidFill>
                  <a:schemeClr val="dk1"/>
                </a:solidFill>
              </a:defRPr>
            </a:lvl3pPr>
            <a:lvl4pPr lvl="3" algn="r" rtl="0">
              <a:lnSpc>
                <a:spcPct val="90000"/>
              </a:lnSpc>
              <a:spcBef>
                <a:spcPts val="1600"/>
              </a:spcBef>
              <a:spcAft>
                <a:spcPts val="0"/>
              </a:spcAft>
              <a:buNone/>
              <a:defRPr sz="1400">
                <a:solidFill>
                  <a:schemeClr val="dk1"/>
                </a:solidFill>
              </a:defRPr>
            </a:lvl4pPr>
            <a:lvl5pPr lvl="4" algn="r" rtl="0">
              <a:lnSpc>
                <a:spcPct val="90000"/>
              </a:lnSpc>
              <a:spcBef>
                <a:spcPts val="1600"/>
              </a:spcBef>
              <a:spcAft>
                <a:spcPts val="0"/>
              </a:spcAft>
              <a:buNone/>
              <a:defRPr sz="1400">
                <a:solidFill>
                  <a:schemeClr val="dk1"/>
                </a:solidFill>
              </a:defRPr>
            </a:lvl5pPr>
            <a:lvl6pPr lvl="5" algn="r" rtl="0">
              <a:lnSpc>
                <a:spcPct val="90000"/>
              </a:lnSpc>
              <a:spcBef>
                <a:spcPts val="1600"/>
              </a:spcBef>
              <a:spcAft>
                <a:spcPts val="0"/>
              </a:spcAft>
              <a:buNone/>
              <a:defRPr sz="1400">
                <a:solidFill>
                  <a:schemeClr val="dk1"/>
                </a:solidFill>
              </a:defRPr>
            </a:lvl6pPr>
            <a:lvl7pPr lvl="6" algn="r" rtl="0">
              <a:lnSpc>
                <a:spcPct val="90000"/>
              </a:lnSpc>
              <a:spcBef>
                <a:spcPts val="1600"/>
              </a:spcBef>
              <a:spcAft>
                <a:spcPts val="0"/>
              </a:spcAft>
              <a:buNone/>
              <a:defRPr sz="1400">
                <a:solidFill>
                  <a:schemeClr val="dk1"/>
                </a:solidFill>
              </a:defRPr>
            </a:lvl7pPr>
            <a:lvl8pPr lvl="7" algn="r" rtl="0">
              <a:lnSpc>
                <a:spcPct val="90000"/>
              </a:lnSpc>
              <a:spcBef>
                <a:spcPts val="1600"/>
              </a:spcBef>
              <a:spcAft>
                <a:spcPts val="0"/>
              </a:spcAft>
              <a:buNone/>
              <a:defRPr sz="1400">
                <a:solidFill>
                  <a:schemeClr val="dk1"/>
                </a:solidFill>
              </a:defRPr>
            </a:lvl8pPr>
            <a:lvl9pPr lvl="8" algn="r" rtl="0">
              <a:lnSpc>
                <a:spcPct val="90000"/>
              </a:lnSpc>
              <a:spcBef>
                <a:spcPts val="1600"/>
              </a:spcBef>
              <a:spcAft>
                <a:spcPts val="1600"/>
              </a:spcAft>
              <a:buNone/>
              <a:defRPr sz="1400">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5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9"/>
          <p:cNvSpPr txBox="1">
            <a:spLocks noGrp="1"/>
          </p:cNvSpPr>
          <p:nvPr>
            <p:ph type="subTitle" idx="1"/>
          </p:nvPr>
        </p:nvSpPr>
        <p:spPr>
          <a:xfrm>
            <a:off x="5505925" y="2382875"/>
            <a:ext cx="2925000" cy="18081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1400"/>
            </a:lvl1pPr>
            <a:lvl2pPr lvl="1" algn="r" rtl="0">
              <a:lnSpc>
                <a:spcPct val="90000"/>
              </a:lnSpc>
              <a:spcBef>
                <a:spcPts val="1600"/>
              </a:spcBef>
              <a:spcAft>
                <a:spcPts val="0"/>
              </a:spcAft>
              <a:buNone/>
              <a:defRPr sz="1400"/>
            </a:lvl2pPr>
            <a:lvl3pPr lvl="2" algn="r" rtl="0">
              <a:lnSpc>
                <a:spcPct val="90000"/>
              </a:lnSpc>
              <a:spcBef>
                <a:spcPts val="1600"/>
              </a:spcBef>
              <a:spcAft>
                <a:spcPts val="0"/>
              </a:spcAft>
              <a:buNone/>
              <a:defRPr sz="1400"/>
            </a:lvl3pPr>
            <a:lvl4pPr lvl="3" algn="r" rtl="0">
              <a:lnSpc>
                <a:spcPct val="90000"/>
              </a:lnSpc>
              <a:spcBef>
                <a:spcPts val="1600"/>
              </a:spcBef>
              <a:spcAft>
                <a:spcPts val="0"/>
              </a:spcAft>
              <a:buNone/>
              <a:defRPr sz="1400"/>
            </a:lvl4pPr>
            <a:lvl5pPr lvl="4" algn="r" rtl="0">
              <a:lnSpc>
                <a:spcPct val="90000"/>
              </a:lnSpc>
              <a:spcBef>
                <a:spcPts val="1600"/>
              </a:spcBef>
              <a:spcAft>
                <a:spcPts val="0"/>
              </a:spcAft>
              <a:buNone/>
              <a:defRPr sz="1400"/>
            </a:lvl5pPr>
            <a:lvl6pPr lvl="5" algn="r" rtl="0">
              <a:lnSpc>
                <a:spcPct val="90000"/>
              </a:lnSpc>
              <a:spcBef>
                <a:spcPts val="1600"/>
              </a:spcBef>
              <a:spcAft>
                <a:spcPts val="0"/>
              </a:spcAft>
              <a:buNone/>
              <a:defRPr sz="1400"/>
            </a:lvl6pPr>
            <a:lvl7pPr lvl="6" algn="r" rtl="0">
              <a:lnSpc>
                <a:spcPct val="90000"/>
              </a:lnSpc>
              <a:spcBef>
                <a:spcPts val="1600"/>
              </a:spcBef>
              <a:spcAft>
                <a:spcPts val="0"/>
              </a:spcAft>
              <a:buNone/>
              <a:defRPr sz="1400"/>
            </a:lvl7pPr>
            <a:lvl8pPr lvl="7" algn="r" rtl="0">
              <a:lnSpc>
                <a:spcPct val="90000"/>
              </a:lnSpc>
              <a:spcBef>
                <a:spcPts val="1600"/>
              </a:spcBef>
              <a:spcAft>
                <a:spcPts val="0"/>
              </a:spcAft>
              <a:buNone/>
              <a:defRPr sz="1400"/>
            </a:lvl8pPr>
            <a:lvl9pPr lvl="8" algn="r" rtl="0">
              <a:lnSpc>
                <a:spcPct val="90000"/>
              </a:lnSpc>
              <a:spcBef>
                <a:spcPts val="1600"/>
              </a:spcBef>
              <a:spcAft>
                <a:spcPts val="1600"/>
              </a:spcAft>
              <a:buNone/>
              <a:defRPr sz="1400"/>
            </a:lvl9pPr>
          </a:lstStyle>
          <a:p>
            <a:endParaRPr/>
          </a:p>
        </p:txBody>
      </p:sp>
      <p:sp>
        <p:nvSpPr>
          <p:cNvPr id="130" name="Google Shape;130;p29"/>
          <p:cNvSpPr txBox="1">
            <a:spLocks noGrp="1"/>
          </p:cNvSpPr>
          <p:nvPr>
            <p:ph type="title"/>
          </p:nvPr>
        </p:nvSpPr>
        <p:spPr>
          <a:xfrm>
            <a:off x="6096275" y="1119825"/>
            <a:ext cx="2334600" cy="11037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3500">
                <a:solidFill>
                  <a:schemeClr val="dk2"/>
                </a:solidFill>
                <a:latin typeface="Montserrat ExtraBold"/>
                <a:ea typeface="Montserrat ExtraBold"/>
                <a:cs typeface="Montserrat ExtraBold"/>
                <a:sym typeface="Montserrat ExtraBold"/>
              </a:defRPr>
            </a:lvl1pPr>
            <a:lvl2pPr lvl="1"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2pPr>
            <a:lvl3pPr lvl="2"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3pPr>
            <a:lvl4pPr lvl="3"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4pPr>
            <a:lvl5pPr lvl="4"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5pPr>
            <a:lvl6pPr lvl="5"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6pPr>
            <a:lvl7pPr lvl="6"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7pPr>
            <a:lvl8pPr lvl="7"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8pPr>
            <a:lvl9pPr lvl="8" algn="r" rtl="0">
              <a:spcBef>
                <a:spcPts val="0"/>
              </a:spcBef>
              <a:spcAft>
                <a:spcPts val="0"/>
              </a:spcAft>
              <a:buNone/>
              <a:defRPr sz="4100">
                <a:solidFill>
                  <a:schemeClr val="dk2"/>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CUSTOM_5_1_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30"/>
          <p:cNvSpPr txBox="1">
            <a:spLocks noGrp="1"/>
          </p:cNvSpPr>
          <p:nvPr>
            <p:ph type="subTitle" idx="1"/>
          </p:nvPr>
        </p:nvSpPr>
        <p:spPr>
          <a:xfrm>
            <a:off x="5603500" y="2382875"/>
            <a:ext cx="2827500" cy="18081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1400">
                <a:solidFill>
                  <a:schemeClr val="dk1"/>
                </a:solidFill>
              </a:defRPr>
            </a:lvl1pPr>
            <a:lvl2pPr lvl="1" algn="r" rtl="0">
              <a:lnSpc>
                <a:spcPct val="90000"/>
              </a:lnSpc>
              <a:spcBef>
                <a:spcPts val="1600"/>
              </a:spcBef>
              <a:spcAft>
                <a:spcPts val="0"/>
              </a:spcAft>
              <a:buNone/>
              <a:defRPr sz="1400">
                <a:solidFill>
                  <a:schemeClr val="dk1"/>
                </a:solidFill>
              </a:defRPr>
            </a:lvl2pPr>
            <a:lvl3pPr lvl="2" algn="r" rtl="0">
              <a:lnSpc>
                <a:spcPct val="90000"/>
              </a:lnSpc>
              <a:spcBef>
                <a:spcPts val="1600"/>
              </a:spcBef>
              <a:spcAft>
                <a:spcPts val="0"/>
              </a:spcAft>
              <a:buNone/>
              <a:defRPr sz="1400">
                <a:solidFill>
                  <a:schemeClr val="dk1"/>
                </a:solidFill>
              </a:defRPr>
            </a:lvl3pPr>
            <a:lvl4pPr lvl="3" algn="r" rtl="0">
              <a:lnSpc>
                <a:spcPct val="90000"/>
              </a:lnSpc>
              <a:spcBef>
                <a:spcPts val="1600"/>
              </a:spcBef>
              <a:spcAft>
                <a:spcPts val="0"/>
              </a:spcAft>
              <a:buNone/>
              <a:defRPr sz="1400">
                <a:solidFill>
                  <a:schemeClr val="dk1"/>
                </a:solidFill>
              </a:defRPr>
            </a:lvl4pPr>
            <a:lvl5pPr lvl="4" algn="r" rtl="0">
              <a:lnSpc>
                <a:spcPct val="90000"/>
              </a:lnSpc>
              <a:spcBef>
                <a:spcPts val="1600"/>
              </a:spcBef>
              <a:spcAft>
                <a:spcPts val="0"/>
              </a:spcAft>
              <a:buNone/>
              <a:defRPr sz="1400">
                <a:solidFill>
                  <a:schemeClr val="dk1"/>
                </a:solidFill>
              </a:defRPr>
            </a:lvl5pPr>
            <a:lvl6pPr lvl="5" algn="r" rtl="0">
              <a:lnSpc>
                <a:spcPct val="90000"/>
              </a:lnSpc>
              <a:spcBef>
                <a:spcPts val="1600"/>
              </a:spcBef>
              <a:spcAft>
                <a:spcPts val="0"/>
              </a:spcAft>
              <a:buNone/>
              <a:defRPr sz="1400">
                <a:solidFill>
                  <a:schemeClr val="dk1"/>
                </a:solidFill>
              </a:defRPr>
            </a:lvl6pPr>
            <a:lvl7pPr lvl="6" algn="r" rtl="0">
              <a:lnSpc>
                <a:spcPct val="90000"/>
              </a:lnSpc>
              <a:spcBef>
                <a:spcPts val="1600"/>
              </a:spcBef>
              <a:spcAft>
                <a:spcPts val="0"/>
              </a:spcAft>
              <a:buNone/>
              <a:defRPr sz="1400">
                <a:solidFill>
                  <a:schemeClr val="dk1"/>
                </a:solidFill>
              </a:defRPr>
            </a:lvl7pPr>
            <a:lvl8pPr lvl="7" algn="r" rtl="0">
              <a:lnSpc>
                <a:spcPct val="90000"/>
              </a:lnSpc>
              <a:spcBef>
                <a:spcPts val="1600"/>
              </a:spcBef>
              <a:spcAft>
                <a:spcPts val="0"/>
              </a:spcAft>
              <a:buNone/>
              <a:defRPr sz="1400">
                <a:solidFill>
                  <a:schemeClr val="dk1"/>
                </a:solidFill>
              </a:defRPr>
            </a:lvl8pPr>
            <a:lvl9pPr lvl="8" algn="r" rtl="0">
              <a:lnSpc>
                <a:spcPct val="90000"/>
              </a:lnSpc>
              <a:spcBef>
                <a:spcPts val="1600"/>
              </a:spcBef>
              <a:spcAft>
                <a:spcPts val="1600"/>
              </a:spcAft>
              <a:buNone/>
              <a:defRPr sz="1400">
                <a:solidFill>
                  <a:schemeClr val="dk1"/>
                </a:solidFill>
              </a:defRPr>
            </a:lvl9pPr>
          </a:lstStyle>
          <a:p>
            <a:endParaRPr/>
          </a:p>
        </p:txBody>
      </p:sp>
      <p:sp>
        <p:nvSpPr>
          <p:cNvPr id="133" name="Google Shape;133;p30"/>
          <p:cNvSpPr txBox="1">
            <a:spLocks noGrp="1"/>
          </p:cNvSpPr>
          <p:nvPr>
            <p:ph type="title"/>
          </p:nvPr>
        </p:nvSpPr>
        <p:spPr>
          <a:xfrm>
            <a:off x="5734175" y="1119825"/>
            <a:ext cx="2696700" cy="11037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None/>
              <a:defRPr sz="3500">
                <a:solidFill>
                  <a:schemeClr val="lt1"/>
                </a:solidFill>
                <a:latin typeface="Montserrat ExtraBold"/>
                <a:ea typeface="Montserrat ExtraBold"/>
                <a:cs typeface="Montserrat ExtraBold"/>
                <a:sym typeface="Montserrat ExtraBold"/>
              </a:defRPr>
            </a:lvl1pPr>
            <a:lvl2pPr lvl="1"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2pPr>
            <a:lvl3pPr lvl="2"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3pPr>
            <a:lvl4pPr lvl="3"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4pPr>
            <a:lvl5pPr lvl="4"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5pPr>
            <a:lvl6pPr lvl="5"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6pPr>
            <a:lvl7pPr lvl="6"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7pPr>
            <a:lvl8pPr lvl="7"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8pPr>
            <a:lvl9pPr lvl="8" algn="r" rtl="0">
              <a:spcBef>
                <a:spcPts val="0"/>
              </a:spcBef>
              <a:spcAft>
                <a:spcPts val="0"/>
              </a:spcAft>
              <a:buNone/>
              <a:defRPr sz="4100">
                <a:solidFill>
                  <a:schemeClr val="lt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1">
  <p:cSld name="CUSTOM_8">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1"/>
          <p:cNvSpPr txBox="1">
            <a:spLocks noGrp="1"/>
          </p:cNvSpPr>
          <p:nvPr>
            <p:ph type="subTitle" idx="1"/>
          </p:nvPr>
        </p:nvSpPr>
        <p:spPr>
          <a:xfrm>
            <a:off x="1460875" y="2089717"/>
            <a:ext cx="1305000" cy="270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6" name="Google Shape;136;p31"/>
          <p:cNvSpPr txBox="1">
            <a:spLocks noGrp="1"/>
          </p:cNvSpPr>
          <p:nvPr>
            <p:ph type="subTitle" idx="2"/>
          </p:nvPr>
        </p:nvSpPr>
        <p:spPr>
          <a:xfrm>
            <a:off x="3919500" y="2089717"/>
            <a:ext cx="1305000" cy="27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7" name="Google Shape;137;p31"/>
          <p:cNvSpPr txBox="1">
            <a:spLocks noGrp="1"/>
          </p:cNvSpPr>
          <p:nvPr>
            <p:ph type="subTitle" idx="3"/>
          </p:nvPr>
        </p:nvSpPr>
        <p:spPr>
          <a:xfrm>
            <a:off x="6513313" y="2089717"/>
            <a:ext cx="1305000" cy="27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8" name="Google Shape;138;p31"/>
          <p:cNvSpPr txBox="1">
            <a:spLocks noGrp="1"/>
          </p:cNvSpPr>
          <p:nvPr>
            <p:ph type="title"/>
          </p:nvPr>
        </p:nvSpPr>
        <p:spPr>
          <a:xfrm>
            <a:off x="643308" y="707437"/>
            <a:ext cx="7411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a:endParaRPr/>
          </a:p>
        </p:txBody>
      </p:sp>
      <p:sp>
        <p:nvSpPr>
          <p:cNvPr id="139" name="Google Shape;139;p31"/>
          <p:cNvSpPr txBox="1">
            <a:spLocks noGrp="1"/>
          </p:cNvSpPr>
          <p:nvPr>
            <p:ph type="body" idx="4"/>
          </p:nvPr>
        </p:nvSpPr>
        <p:spPr>
          <a:xfrm>
            <a:off x="1230800" y="2391206"/>
            <a:ext cx="1810800" cy="469200"/>
          </a:xfrm>
          <a:prstGeom prst="rect">
            <a:avLst/>
          </a:prstGeom>
        </p:spPr>
        <p:txBody>
          <a:bodyPr spcFirstLastPara="1" wrap="square" lIns="91425" tIns="91425" rIns="91425" bIns="91425" anchor="t" anchorCtr="0">
            <a:noAutofit/>
          </a:bodyPr>
          <a:lstStyle>
            <a:lvl1pPr marL="457200" lvl="0" indent="-311150" algn="ctr" rtl="0">
              <a:lnSpc>
                <a:spcPct val="90000"/>
              </a:lnSpc>
              <a:spcBef>
                <a:spcPts val="0"/>
              </a:spcBef>
              <a:spcAft>
                <a:spcPts val="0"/>
              </a:spcAft>
              <a:buClr>
                <a:srgbClr val="FFFFFF"/>
              </a:buClr>
              <a:buSzPts val="1300"/>
              <a:buChar char="●"/>
              <a:defRPr sz="1400"/>
            </a:lvl1pPr>
            <a:lvl2pPr marL="914400" lvl="1" indent="-311150" algn="ctr" rtl="0">
              <a:spcBef>
                <a:spcPts val="160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
        <p:nvSpPr>
          <p:cNvPr id="140" name="Google Shape;140;p31"/>
          <p:cNvSpPr txBox="1">
            <a:spLocks noGrp="1"/>
          </p:cNvSpPr>
          <p:nvPr>
            <p:ph type="body" idx="5"/>
          </p:nvPr>
        </p:nvSpPr>
        <p:spPr>
          <a:xfrm>
            <a:off x="3666600" y="2401566"/>
            <a:ext cx="1810800" cy="469200"/>
          </a:xfrm>
          <a:prstGeom prst="rect">
            <a:avLst/>
          </a:prstGeom>
        </p:spPr>
        <p:txBody>
          <a:bodyPr spcFirstLastPara="1" wrap="square" lIns="91425" tIns="91425" rIns="91425" bIns="91425" anchor="t" anchorCtr="0">
            <a:noAutofit/>
          </a:bodyPr>
          <a:lstStyle>
            <a:lvl1pPr marL="457200" lvl="0" indent="-311150" algn="ctr" rtl="0">
              <a:lnSpc>
                <a:spcPct val="90000"/>
              </a:lnSpc>
              <a:spcBef>
                <a:spcPts val="0"/>
              </a:spcBef>
              <a:spcAft>
                <a:spcPts val="0"/>
              </a:spcAft>
              <a:buClr>
                <a:srgbClr val="FFFFFF"/>
              </a:buClr>
              <a:buSzPts val="1300"/>
              <a:buChar char="●"/>
              <a:defRPr sz="1400"/>
            </a:lvl1pPr>
            <a:lvl2pPr marL="914400" lvl="1" indent="-311150" algn="ctr" rtl="0">
              <a:spcBef>
                <a:spcPts val="160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
        <p:nvSpPr>
          <p:cNvPr id="141" name="Google Shape;141;p31"/>
          <p:cNvSpPr txBox="1">
            <a:spLocks noGrp="1"/>
          </p:cNvSpPr>
          <p:nvPr>
            <p:ph type="body" idx="6"/>
          </p:nvPr>
        </p:nvSpPr>
        <p:spPr>
          <a:xfrm>
            <a:off x="6260421" y="2391206"/>
            <a:ext cx="1810800" cy="469200"/>
          </a:xfrm>
          <a:prstGeom prst="rect">
            <a:avLst/>
          </a:prstGeom>
        </p:spPr>
        <p:txBody>
          <a:bodyPr spcFirstLastPara="1" wrap="square" lIns="91425" tIns="91425" rIns="91425" bIns="91425" anchor="t" anchorCtr="0">
            <a:noAutofit/>
          </a:bodyPr>
          <a:lstStyle>
            <a:lvl1pPr marL="457200" lvl="0" indent="-311150" algn="ctr" rtl="0">
              <a:lnSpc>
                <a:spcPct val="100000"/>
              </a:lnSpc>
              <a:spcBef>
                <a:spcPts val="0"/>
              </a:spcBef>
              <a:spcAft>
                <a:spcPts val="0"/>
              </a:spcAft>
              <a:buClr>
                <a:srgbClr val="FFFFFF"/>
              </a:buClr>
              <a:buSzPts val="1300"/>
              <a:buChar char="●"/>
              <a:defRPr sz="1400"/>
            </a:lvl1pPr>
            <a:lvl2pPr marL="914400" lvl="1" indent="-311150" algn="ctr" rtl="0">
              <a:spcBef>
                <a:spcPts val="160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
        <p:nvSpPr>
          <p:cNvPr id="142" name="Google Shape;142;p31"/>
          <p:cNvSpPr txBox="1">
            <a:spLocks noGrp="1"/>
          </p:cNvSpPr>
          <p:nvPr>
            <p:ph type="subTitle" idx="7"/>
          </p:nvPr>
        </p:nvSpPr>
        <p:spPr>
          <a:xfrm>
            <a:off x="1483700" y="3752030"/>
            <a:ext cx="1305000" cy="27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3" name="Google Shape;143;p31"/>
          <p:cNvSpPr txBox="1">
            <a:spLocks noGrp="1"/>
          </p:cNvSpPr>
          <p:nvPr>
            <p:ph type="subTitle" idx="8"/>
          </p:nvPr>
        </p:nvSpPr>
        <p:spPr>
          <a:xfrm>
            <a:off x="3919500" y="3743789"/>
            <a:ext cx="1305000" cy="27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4" name="Google Shape;144;p31"/>
          <p:cNvSpPr txBox="1">
            <a:spLocks noGrp="1"/>
          </p:cNvSpPr>
          <p:nvPr>
            <p:ph type="subTitle" idx="9"/>
          </p:nvPr>
        </p:nvSpPr>
        <p:spPr>
          <a:xfrm>
            <a:off x="6543813" y="3752030"/>
            <a:ext cx="1305000" cy="27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5" name="Google Shape;145;p31"/>
          <p:cNvSpPr txBox="1">
            <a:spLocks noGrp="1"/>
          </p:cNvSpPr>
          <p:nvPr>
            <p:ph type="body" idx="13"/>
          </p:nvPr>
        </p:nvSpPr>
        <p:spPr>
          <a:xfrm>
            <a:off x="1230800" y="4053082"/>
            <a:ext cx="1810800" cy="469200"/>
          </a:xfrm>
          <a:prstGeom prst="rect">
            <a:avLst/>
          </a:prstGeom>
        </p:spPr>
        <p:txBody>
          <a:bodyPr spcFirstLastPara="1" wrap="square" lIns="91425" tIns="91425" rIns="91425" bIns="91425" anchor="t" anchorCtr="0">
            <a:noAutofit/>
          </a:bodyPr>
          <a:lstStyle>
            <a:lvl1pPr marL="457200" lvl="0" indent="-311150" algn="ctr" rtl="0">
              <a:lnSpc>
                <a:spcPct val="90000"/>
              </a:lnSpc>
              <a:spcBef>
                <a:spcPts val="0"/>
              </a:spcBef>
              <a:spcAft>
                <a:spcPts val="0"/>
              </a:spcAft>
              <a:buClr>
                <a:srgbClr val="FFFFFF"/>
              </a:buClr>
              <a:buSzPts val="1300"/>
              <a:buChar char="●"/>
              <a:defRPr sz="1400">
                <a:solidFill>
                  <a:srgbClr val="FFFFFF"/>
                </a:solidFill>
              </a:defRPr>
            </a:lvl1pPr>
            <a:lvl2pPr marL="914400" lvl="1" indent="-311150" algn="ctr" rtl="0">
              <a:spcBef>
                <a:spcPts val="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
        <p:nvSpPr>
          <p:cNvPr id="146" name="Google Shape;146;p31"/>
          <p:cNvSpPr txBox="1">
            <a:spLocks noGrp="1"/>
          </p:cNvSpPr>
          <p:nvPr>
            <p:ph type="body" idx="14"/>
          </p:nvPr>
        </p:nvSpPr>
        <p:spPr>
          <a:xfrm>
            <a:off x="3666600" y="4053082"/>
            <a:ext cx="1810800" cy="469200"/>
          </a:xfrm>
          <a:prstGeom prst="rect">
            <a:avLst/>
          </a:prstGeom>
        </p:spPr>
        <p:txBody>
          <a:bodyPr spcFirstLastPara="1" wrap="square" lIns="91425" tIns="91425" rIns="91425" bIns="91425" anchor="t" anchorCtr="0">
            <a:noAutofit/>
          </a:bodyPr>
          <a:lstStyle>
            <a:lvl1pPr marL="457200" lvl="0" indent="-311150" algn="ctr" rtl="0">
              <a:lnSpc>
                <a:spcPct val="90000"/>
              </a:lnSpc>
              <a:spcBef>
                <a:spcPts val="0"/>
              </a:spcBef>
              <a:spcAft>
                <a:spcPts val="0"/>
              </a:spcAft>
              <a:buClr>
                <a:srgbClr val="FFFFFF"/>
              </a:buClr>
              <a:buSzPts val="1300"/>
              <a:buChar char="●"/>
              <a:defRPr sz="1400"/>
            </a:lvl1pPr>
            <a:lvl2pPr marL="914400" lvl="1" indent="-311150" algn="ctr" rtl="0">
              <a:spcBef>
                <a:spcPts val="160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
        <p:nvSpPr>
          <p:cNvPr id="147" name="Google Shape;147;p31"/>
          <p:cNvSpPr txBox="1">
            <a:spLocks noGrp="1"/>
          </p:cNvSpPr>
          <p:nvPr>
            <p:ph type="body" idx="15"/>
          </p:nvPr>
        </p:nvSpPr>
        <p:spPr>
          <a:xfrm>
            <a:off x="6290921" y="4053082"/>
            <a:ext cx="1810800" cy="469200"/>
          </a:xfrm>
          <a:prstGeom prst="rect">
            <a:avLst/>
          </a:prstGeom>
        </p:spPr>
        <p:txBody>
          <a:bodyPr spcFirstLastPara="1" wrap="square" lIns="91425" tIns="91425" rIns="91425" bIns="91425" anchor="t" anchorCtr="0">
            <a:noAutofit/>
          </a:bodyPr>
          <a:lstStyle>
            <a:lvl1pPr marL="457200" lvl="0" indent="-311150" algn="ctr" rtl="0">
              <a:lnSpc>
                <a:spcPct val="90000"/>
              </a:lnSpc>
              <a:spcBef>
                <a:spcPts val="0"/>
              </a:spcBef>
              <a:spcAft>
                <a:spcPts val="0"/>
              </a:spcAft>
              <a:buClr>
                <a:srgbClr val="FFFFFF"/>
              </a:buClr>
              <a:buSzPts val="1300"/>
              <a:buChar char="●"/>
              <a:defRPr sz="1400">
                <a:solidFill>
                  <a:srgbClr val="FFFFFF"/>
                </a:solidFill>
              </a:defRPr>
            </a:lvl1pPr>
            <a:lvl2pPr marL="914400" lvl="1" indent="-311150" algn="ctr" rtl="0">
              <a:spcBef>
                <a:spcPts val="1600"/>
              </a:spcBef>
              <a:spcAft>
                <a:spcPts val="0"/>
              </a:spcAft>
              <a:buClr>
                <a:srgbClr val="FFFFFF"/>
              </a:buClr>
              <a:buSzPts val="1300"/>
              <a:buChar char="○"/>
              <a:defRPr sz="1300">
                <a:solidFill>
                  <a:srgbClr val="FFFFFF"/>
                </a:solidFill>
              </a:defRPr>
            </a:lvl2pPr>
            <a:lvl3pPr marL="1371600" lvl="2" indent="-311150" algn="ctr" rtl="0">
              <a:spcBef>
                <a:spcPts val="0"/>
              </a:spcBef>
              <a:spcAft>
                <a:spcPts val="0"/>
              </a:spcAft>
              <a:buClr>
                <a:srgbClr val="FFFFFF"/>
              </a:buClr>
              <a:buSzPts val="1300"/>
              <a:buChar char="■"/>
              <a:defRPr sz="1300">
                <a:solidFill>
                  <a:srgbClr val="FFFFFF"/>
                </a:solidFill>
              </a:defRPr>
            </a:lvl3pPr>
            <a:lvl4pPr marL="1828800" lvl="3" indent="-311150" algn="ctr" rtl="0">
              <a:spcBef>
                <a:spcPts val="0"/>
              </a:spcBef>
              <a:spcAft>
                <a:spcPts val="0"/>
              </a:spcAft>
              <a:buClr>
                <a:srgbClr val="FFFFFF"/>
              </a:buClr>
              <a:buSzPts val="1300"/>
              <a:buChar char="●"/>
              <a:defRPr sz="1300">
                <a:solidFill>
                  <a:srgbClr val="FFFFFF"/>
                </a:solidFill>
              </a:defRPr>
            </a:lvl4pPr>
            <a:lvl5pPr marL="2286000" lvl="4" indent="-311150" algn="ctr" rtl="0">
              <a:spcBef>
                <a:spcPts val="0"/>
              </a:spcBef>
              <a:spcAft>
                <a:spcPts val="0"/>
              </a:spcAft>
              <a:buClr>
                <a:srgbClr val="FFFFFF"/>
              </a:buClr>
              <a:buSzPts val="1300"/>
              <a:buChar char="○"/>
              <a:defRPr sz="1300">
                <a:solidFill>
                  <a:srgbClr val="FFFFFF"/>
                </a:solidFill>
              </a:defRPr>
            </a:lvl5pPr>
            <a:lvl6pPr marL="2743200" lvl="5" indent="-311150" algn="ctr" rtl="0">
              <a:spcBef>
                <a:spcPts val="0"/>
              </a:spcBef>
              <a:spcAft>
                <a:spcPts val="0"/>
              </a:spcAft>
              <a:buClr>
                <a:srgbClr val="FFFFFF"/>
              </a:buClr>
              <a:buSzPts val="1300"/>
              <a:buChar char="■"/>
              <a:defRPr sz="1300">
                <a:solidFill>
                  <a:srgbClr val="FFFFFF"/>
                </a:solidFill>
              </a:defRPr>
            </a:lvl6pPr>
            <a:lvl7pPr marL="3200400" lvl="6" indent="-311150" algn="ctr" rtl="0">
              <a:spcBef>
                <a:spcPts val="0"/>
              </a:spcBef>
              <a:spcAft>
                <a:spcPts val="0"/>
              </a:spcAft>
              <a:buClr>
                <a:srgbClr val="FFFFFF"/>
              </a:buClr>
              <a:buSzPts val="1300"/>
              <a:buChar char="●"/>
              <a:defRPr sz="1300">
                <a:solidFill>
                  <a:srgbClr val="FFFFFF"/>
                </a:solidFill>
              </a:defRPr>
            </a:lvl7pPr>
            <a:lvl8pPr marL="3657600" lvl="7" indent="-311150" algn="ctr" rtl="0">
              <a:spcBef>
                <a:spcPts val="0"/>
              </a:spcBef>
              <a:spcAft>
                <a:spcPts val="0"/>
              </a:spcAft>
              <a:buClr>
                <a:srgbClr val="FFFFFF"/>
              </a:buClr>
              <a:buSzPts val="1300"/>
              <a:buChar char="○"/>
              <a:defRPr sz="1300">
                <a:solidFill>
                  <a:srgbClr val="FFFFFF"/>
                </a:solidFill>
              </a:defRPr>
            </a:lvl8pPr>
            <a:lvl9pPr marL="4114800" lvl="8" indent="-311150" algn="ctr" rtl="0">
              <a:spcBef>
                <a:spcPts val="0"/>
              </a:spcBef>
              <a:spcAft>
                <a:spcPts val="0"/>
              </a:spcAft>
              <a:buClr>
                <a:srgbClr val="FFFFFF"/>
              </a:buClr>
              <a:buSzPts val="1300"/>
              <a:buChar char="■"/>
              <a:defRPr sz="1300">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1">
  <p:cSld name="BLANK_1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2"/>
          <p:cNvSpPr txBox="1">
            <a:spLocks noGrp="1"/>
          </p:cNvSpPr>
          <p:nvPr>
            <p:ph type="title"/>
          </p:nvPr>
        </p:nvSpPr>
        <p:spPr>
          <a:xfrm>
            <a:off x="655517" y="738664"/>
            <a:ext cx="7490100" cy="4197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None/>
              <a:defRPr>
                <a:latin typeface="Montserrat ExtraBold"/>
                <a:ea typeface="Montserrat ExtraBold"/>
                <a:cs typeface="Montserrat ExtraBold"/>
                <a:sym typeface="Montserrat ExtraBold"/>
              </a:defRPr>
            </a:lvl1pPr>
            <a:lvl2pPr lvl="1" rtl="0">
              <a:lnSpc>
                <a:spcPct val="90000"/>
              </a:lnSpc>
              <a:spcBef>
                <a:spcPts val="0"/>
              </a:spcBef>
              <a:spcAft>
                <a:spcPts val="0"/>
              </a:spcAft>
              <a:buNone/>
              <a:defRPr>
                <a:latin typeface="Montserrat ExtraBold"/>
                <a:ea typeface="Montserrat ExtraBold"/>
                <a:cs typeface="Montserrat ExtraBold"/>
                <a:sym typeface="Montserrat ExtraBold"/>
              </a:defRPr>
            </a:lvl2pPr>
            <a:lvl3pPr lvl="2" rtl="0">
              <a:lnSpc>
                <a:spcPct val="90000"/>
              </a:lnSpc>
              <a:spcBef>
                <a:spcPts val="0"/>
              </a:spcBef>
              <a:spcAft>
                <a:spcPts val="0"/>
              </a:spcAft>
              <a:buNone/>
              <a:defRPr>
                <a:latin typeface="Montserrat ExtraBold"/>
                <a:ea typeface="Montserrat ExtraBold"/>
                <a:cs typeface="Montserrat ExtraBold"/>
                <a:sym typeface="Montserrat ExtraBold"/>
              </a:defRPr>
            </a:lvl3pPr>
            <a:lvl4pPr lvl="3" rtl="0">
              <a:lnSpc>
                <a:spcPct val="90000"/>
              </a:lnSpc>
              <a:spcBef>
                <a:spcPts val="0"/>
              </a:spcBef>
              <a:spcAft>
                <a:spcPts val="0"/>
              </a:spcAft>
              <a:buNone/>
              <a:defRPr>
                <a:latin typeface="Montserrat ExtraBold"/>
                <a:ea typeface="Montserrat ExtraBold"/>
                <a:cs typeface="Montserrat ExtraBold"/>
                <a:sym typeface="Montserrat ExtraBold"/>
              </a:defRPr>
            </a:lvl4pPr>
            <a:lvl5pPr lvl="4" rtl="0">
              <a:lnSpc>
                <a:spcPct val="90000"/>
              </a:lnSpc>
              <a:spcBef>
                <a:spcPts val="0"/>
              </a:spcBef>
              <a:spcAft>
                <a:spcPts val="0"/>
              </a:spcAft>
              <a:buNone/>
              <a:defRPr>
                <a:latin typeface="Montserrat ExtraBold"/>
                <a:ea typeface="Montserrat ExtraBold"/>
                <a:cs typeface="Montserrat ExtraBold"/>
                <a:sym typeface="Montserrat ExtraBold"/>
              </a:defRPr>
            </a:lvl5pPr>
            <a:lvl6pPr lvl="5" rtl="0">
              <a:lnSpc>
                <a:spcPct val="90000"/>
              </a:lnSpc>
              <a:spcBef>
                <a:spcPts val="0"/>
              </a:spcBef>
              <a:spcAft>
                <a:spcPts val="0"/>
              </a:spcAft>
              <a:buNone/>
              <a:defRPr>
                <a:latin typeface="Montserrat ExtraBold"/>
                <a:ea typeface="Montserrat ExtraBold"/>
                <a:cs typeface="Montserrat ExtraBold"/>
                <a:sym typeface="Montserrat ExtraBold"/>
              </a:defRPr>
            </a:lvl6pPr>
            <a:lvl7pPr lvl="6" rtl="0">
              <a:lnSpc>
                <a:spcPct val="90000"/>
              </a:lnSpc>
              <a:spcBef>
                <a:spcPts val="0"/>
              </a:spcBef>
              <a:spcAft>
                <a:spcPts val="0"/>
              </a:spcAft>
              <a:buNone/>
              <a:defRPr>
                <a:latin typeface="Montserrat ExtraBold"/>
                <a:ea typeface="Montserrat ExtraBold"/>
                <a:cs typeface="Montserrat ExtraBold"/>
                <a:sym typeface="Montserrat ExtraBold"/>
              </a:defRPr>
            </a:lvl7pPr>
            <a:lvl8pPr lvl="7" rtl="0">
              <a:lnSpc>
                <a:spcPct val="90000"/>
              </a:lnSpc>
              <a:spcBef>
                <a:spcPts val="0"/>
              </a:spcBef>
              <a:spcAft>
                <a:spcPts val="0"/>
              </a:spcAft>
              <a:buNone/>
              <a:defRPr>
                <a:latin typeface="Montserrat ExtraBold"/>
                <a:ea typeface="Montserrat ExtraBold"/>
                <a:cs typeface="Montserrat ExtraBold"/>
                <a:sym typeface="Montserrat ExtraBold"/>
              </a:defRPr>
            </a:lvl8pPr>
            <a:lvl9pPr lvl="8" rtl="0">
              <a:lnSpc>
                <a:spcPct val="90000"/>
              </a:lnSpc>
              <a:spcBef>
                <a:spcPts val="0"/>
              </a:spcBef>
              <a:spcAft>
                <a:spcPts val="0"/>
              </a:spcAft>
              <a:buNone/>
              <a:defRPr>
                <a:latin typeface="Montserrat ExtraBold"/>
                <a:ea typeface="Montserrat ExtraBold"/>
                <a:cs typeface="Montserrat ExtraBold"/>
                <a:sym typeface="Montserrat ExtraBold"/>
              </a:defRPr>
            </a:lvl9pPr>
          </a:lstStyle>
          <a:p>
            <a:endParaRPr/>
          </a:p>
        </p:txBody>
      </p:sp>
      <p:sp>
        <p:nvSpPr>
          <p:cNvPr id="150" name="Google Shape;150;p32"/>
          <p:cNvSpPr txBox="1">
            <a:spLocks noGrp="1"/>
          </p:cNvSpPr>
          <p:nvPr>
            <p:ph type="subTitle" idx="1"/>
          </p:nvPr>
        </p:nvSpPr>
        <p:spPr>
          <a:xfrm>
            <a:off x="666794" y="1329150"/>
            <a:ext cx="3852600" cy="320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dk1"/>
                </a:solidFill>
              </a:defRPr>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
        <p:nvSpPr>
          <p:cNvPr id="151" name="Google Shape;151;p32"/>
          <p:cNvSpPr txBox="1">
            <a:spLocks noGrp="1"/>
          </p:cNvSpPr>
          <p:nvPr>
            <p:ph type="subTitle" idx="2"/>
          </p:nvPr>
        </p:nvSpPr>
        <p:spPr>
          <a:xfrm>
            <a:off x="4617151" y="1329150"/>
            <a:ext cx="3852600" cy="320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300">
                <a:solidFill>
                  <a:schemeClr val="dk1"/>
                </a:solidFill>
              </a:defRPr>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1">
    <p:bg>
      <p:bgPr>
        <a:blipFill>
          <a:blip r:embed="rId2">
            <a:alphaModFix/>
          </a:blip>
          <a:stretch>
            <a:fillRect/>
          </a:stretch>
        </a:blipFill>
        <a:effectLst/>
      </p:bgPr>
    </p:bg>
    <p:spTree>
      <p:nvGrpSpPr>
        <p:cNvPr id="1" name="Shape 15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5"/>
        <p:cNvGrpSpPr/>
        <p:nvPr/>
      </p:nvGrpSpPr>
      <p:grpSpPr>
        <a:xfrm>
          <a:off x="0" y="0"/>
          <a:ext cx="0" cy="0"/>
          <a:chOff x="0" y="0"/>
          <a:chExt cx="0" cy="0"/>
        </a:xfrm>
      </p:grpSpPr>
      <p:sp>
        <p:nvSpPr>
          <p:cNvPr id="166" name="Google Shape;16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5137200" y="3011925"/>
            <a:ext cx="3147600" cy="317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a:endParaRPr/>
          </a:p>
        </p:txBody>
      </p:sp>
      <p:sp>
        <p:nvSpPr>
          <p:cNvPr id="20" name="Google Shape;20;p5"/>
          <p:cNvSpPr txBox="1">
            <a:spLocks noGrp="1"/>
          </p:cNvSpPr>
          <p:nvPr>
            <p:ph type="title"/>
          </p:nvPr>
        </p:nvSpPr>
        <p:spPr>
          <a:xfrm>
            <a:off x="713046" y="704106"/>
            <a:ext cx="3803700" cy="949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2"/>
          </p:nvPr>
        </p:nvSpPr>
        <p:spPr>
          <a:xfrm>
            <a:off x="720000" y="3221702"/>
            <a:ext cx="3023100" cy="9018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000000"/>
              </a:buClr>
              <a:buSzPts val="1600"/>
              <a:buChar char="●"/>
              <a:defRPr sz="1400">
                <a:solidFill>
                  <a:schemeClr val="dk1"/>
                </a:solidFill>
              </a:defRPr>
            </a:lvl1pPr>
            <a:lvl2pPr marL="914400" lvl="1" indent="-330200">
              <a:spcBef>
                <a:spcPts val="1600"/>
              </a:spcBef>
              <a:spcAft>
                <a:spcPts val="0"/>
              </a:spcAft>
              <a:buClr>
                <a:srgbClr val="000000"/>
              </a:buClr>
              <a:buSzPts val="1600"/>
              <a:buChar char="○"/>
              <a:defRPr sz="1600">
                <a:solidFill>
                  <a:srgbClr val="000000"/>
                </a:solidFill>
              </a:defRPr>
            </a:lvl2pPr>
            <a:lvl3pPr marL="1371600" lvl="2" indent="-330200">
              <a:spcBef>
                <a:spcPts val="1600"/>
              </a:spcBef>
              <a:spcAft>
                <a:spcPts val="0"/>
              </a:spcAft>
              <a:buClr>
                <a:srgbClr val="000000"/>
              </a:buClr>
              <a:buSzPts val="1600"/>
              <a:buChar char="■"/>
              <a:defRPr sz="16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30200">
              <a:spcBef>
                <a:spcPts val="1600"/>
              </a:spcBef>
              <a:spcAft>
                <a:spcPts val="0"/>
              </a:spcAft>
              <a:buClr>
                <a:srgbClr val="000000"/>
              </a:buClr>
              <a:buSzPts val="1600"/>
              <a:buChar char="○"/>
              <a:defRPr sz="1600">
                <a:solidFill>
                  <a:srgbClr val="000000"/>
                </a:solidFill>
              </a:defRPr>
            </a:lvl5pPr>
            <a:lvl6pPr marL="2743200" lvl="5" indent="-330200">
              <a:spcBef>
                <a:spcPts val="1600"/>
              </a:spcBef>
              <a:spcAft>
                <a:spcPts val="0"/>
              </a:spcAft>
              <a:buClr>
                <a:srgbClr val="000000"/>
              </a:buClr>
              <a:buSzPts val="1600"/>
              <a:buChar char="■"/>
              <a:defRPr sz="1600">
                <a:solidFill>
                  <a:srgbClr val="000000"/>
                </a:solidFill>
              </a:defRPr>
            </a:lvl6pPr>
            <a:lvl7pPr marL="3200400" lvl="6" indent="-330200">
              <a:spcBef>
                <a:spcPts val="1600"/>
              </a:spcBef>
              <a:spcAft>
                <a:spcPts val="0"/>
              </a:spcAft>
              <a:buClr>
                <a:srgbClr val="000000"/>
              </a:buClr>
              <a:buSzPts val="1600"/>
              <a:buChar char="●"/>
              <a:defRPr sz="1600">
                <a:solidFill>
                  <a:srgbClr val="000000"/>
                </a:solidFill>
              </a:defRPr>
            </a:lvl7pPr>
            <a:lvl8pPr marL="3657600" lvl="7" indent="-330200">
              <a:spcBef>
                <a:spcPts val="1600"/>
              </a:spcBef>
              <a:spcAft>
                <a:spcPts val="0"/>
              </a:spcAft>
              <a:buClr>
                <a:srgbClr val="000000"/>
              </a:buClr>
              <a:buSzPts val="1600"/>
              <a:buChar char="○"/>
              <a:defRPr sz="1600">
                <a:solidFill>
                  <a:srgbClr val="000000"/>
                </a:solidFill>
              </a:defRPr>
            </a:lvl8pPr>
            <a:lvl9pPr marL="4114800" lvl="8" indent="-330200">
              <a:spcBef>
                <a:spcPts val="1600"/>
              </a:spcBef>
              <a:spcAft>
                <a:spcPts val="1600"/>
              </a:spcAft>
              <a:buClr>
                <a:srgbClr val="000000"/>
              </a:buClr>
              <a:buSzPts val="1600"/>
              <a:buChar char="■"/>
              <a:defRPr sz="1600">
                <a:solidFill>
                  <a:srgbClr val="000000"/>
                </a:solidFill>
              </a:defRPr>
            </a:lvl9pPr>
          </a:lstStyle>
          <a:p>
            <a:endParaRPr/>
          </a:p>
        </p:txBody>
      </p:sp>
      <p:sp>
        <p:nvSpPr>
          <p:cNvPr id="22" name="Google Shape;22;p5"/>
          <p:cNvSpPr txBox="1">
            <a:spLocks noGrp="1"/>
          </p:cNvSpPr>
          <p:nvPr>
            <p:ph type="body" idx="3"/>
          </p:nvPr>
        </p:nvSpPr>
        <p:spPr>
          <a:xfrm>
            <a:off x="5137200" y="3212050"/>
            <a:ext cx="3147600" cy="9210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000000"/>
              </a:buClr>
              <a:buSzPts val="1600"/>
              <a:buChar char="●"/>
              <a:defRPr sz="1400">
                <a:solidFill>
                  <a:schemeClr val="dk1"/>
                </a:solidFill>
              </a:defRPr>
            </a:lvl1pPr>
            <a:lvl2pPr marL="914400" lvl="1" indent="-330200">
              <a:spcBef>
                <a:spcPts val="1600"/>
              </a:spcBef>
              <a:spcAft>
                <a:spcPts val="0"/>
              </a:spcAft>
              <a:buClr>
                <a:srgbClr val="000000"/>
              </a:buClr>
              <a:buSzPts val="1600"/>
              <a:buChar char="○"/>
              <a:defRPr sz="1600">
                <a:solidFill>
                  <a:srgbClr val="000000"/>
                </a:solidFill>
              </a:defRPr>
            </a:lvl2pPr>
            <a:lvl3pPr marL="1371600" lvl="2" indent="-330200">
              <a:spcBef>
                <a:spcPts val="1600"/>
              </a:spcBef>
              <a:spcAft>
                <a:spcPts val="0"/>
              </a:spcAft>
              <a:buClr>
                <a:srgbClr val="000000"/>
              </a:buClr>
              <a:buSzPts val="1600"/>
              <a:buChar char="■"/>
              <a:defRPr sz="16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30200">
              <a:spcBef>
                <a:spcPts val="1600"/>
              </a:spcBef>
              <a:spcAft>
                <a:spcPts val="0"/>
              </a:spcAft>
              <a:buClr>
                <a:srgbClr val="000000"/>
              </a:buClr>
              <a:buSzPts val="1600"/>
              <a:buChar char="○"/>
              <a:defRPr sz="1600">
                <a:solidFill>
                  <a:srgbClr val="000000"/>
                </a:solidFill>
              </a:defRPr>
            </a:lvl5pPr>
            <a:lvl6pPr marL="2743200" lvl="5" indent="-330200">
              <a:spcBef>
                <a:spcPts val="1600"/>
              </a:spcBef>
              <a:spcAft>
                <a:spcPts val="0"/>
              </a:spcAft>
              <a:buClr>
                <a:srgbClr val="000000"/>
              </a:buClr>
              <a:buSzPts val="1600"/>
              <a:buChar char="■"/>
              <a:defRPr sz="1600">
                <a:solidFill>
                  <a:srgbClr val="000000"/>
                </a:solidFill>
              </a:defRPr>
            </a:lvl6pPr>
            <a:lvl7pPr marL="3200400" lvl="6" indent="-330200">
              <a:spcBef>
                <a:spcPts val="1600"/>
              </a:spcBef>
              <a:spcAft>
                <a:spcPts val="0"/>
              </a:spcAft>
              <a:buClr>
                <a:srgbClr val="000000"/>
              </a:buClr>
              <a:buSzPts val="1600"/>
              <a:buChar char="●"/>
              <a:defRPr sz="1600">
                <a:solidFill>
                  <a:srgbClr val="000000"/>
                </a:solidFill>
              </a:defRPr>
            </a:lvl7pPr>
            <a:lvl8pPr marL="3657600" lvl="7" indent="-330200">
              <a:spcBef>
                <a:spcPts val="1600"/>
              </a:spcBef>
              <a:spcAft>
                <a:spcPts val="0"/>
              </a:spcAft>
              <a:buClr>
                <a:srgbClr val="000000"/>
              </a:buClr>
              <a:buSzPts val="1600"/>
              <a:buChar char="○"/>
              <a:defRPr sz="1600">
                <a:solidFill>
                  <a:srgbClr val="000000"/>
                </a:solidFill>
              </a:defRPr>
            </a:lvl8pPr>
            <a:lvl9pPr marL="4114800" lvl="8" indent="-330200">
              <a:spcBef>
                <a:spcPts val="1600"/>
              </a:spcBef>
              <a:spcAft>
                <a:spcPts val="1600"/>
              </a:spcAft>
              <a:buClr>
                <a:srgbClr val="000000"/>
              </a:buClr>
              <a:buSzPts val="1600"/>
              <a:buChar char="■"/>
              <a:defRPr sz="1600">
                <a:solidFill>
                  <a:srgbClr val="000000"/>
                </a:solidFill>
              </a:defRPr>
            </a:lvl9pPr>
          </a:lstStyle>
          <a:p>
            <a:endParaRPr/>
          </a:p>
        </p:txBody>
      </p:sp>
      <p:sp>
        <p:nvSpPr>
          <p:cNvPr id="23" name="Google Shape;23;p5"/>
          <p:cNvSpPr txBox="1"/>
          <p:nvPr/>
        </p:nvSpPr>
        <p:spPr>
          <a:xfrm>
            <a:off x="720000" y="2707775"/>
            <a:ext cx="3441600" cy="53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800">
              <a:latin typeface="Montserrat ExtraBold"/>
              <a:ea typeface="Montserrat ExtraBold"/>
              <a:cs typeface="Montserrat ExtraBold"/>
              <a:sym typeface="Montserrat ExtraBold"/>
            </a:endParaRPr>
          </a:p>
        </p:txBody>
      </p:sp>
      <p:sp>
        <p:nvSpPr>
          <p:cNvPr id="24" name="Google Shape;24;p5"/>
          <p:cNvSpPr txBox="1">
            <a:spLocks noGrp="1"/>
          </p:cNvSpPr>
          <p:nvPr>
            <p:ph type="subTitle" idx="4"/>
          </p:nvPr>
        </p:nvSpPr>
        <p:spPr>
          <a:xfrm>
            <a:off x="734775" y="3011925"/>
            <a:ext cx="3023100" cy="317400"/>
          </a:xfrm>
          <a:prstGeom prst="rect">
            <a:avLst/>
          </a:prstGeom>
        </p:spPr>
        <p:txBody>
          <a:bodyPr spcFirstLastPara="1" wrap="square" lIns="91425" tIns="91425" rIns="91425" bIns="91425" anchor="ctr" anchorCtr="0">
            <a:noAutofit/>
          </a:bodyPr>
          <a:lstStyle>
            <a:lvl1pPr lv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1"/>
        <p:cNvGrpSpPr/>
        <p:nvPr/>
      </p:nvGrpSpPr>
      <p:grpSpPr>
        <a:xfrm>
          <a:off x="0" y="0"/>
          <a:ext cx="0" cy="0"/>
          <a:chOff x="0" y="0"/>
          <a:chExt cx="0" cy="0"/>
        </a:xfrm>
      </p:grpSpPr>
      <p:sp>
        <p:nvSpPr>
          <p:cNvPr id="172" name="Google Shape;172;p4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4345" y="704381"/>
            <a:ext cx="7752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a:spLocks noGrp="1"/>
          </p:cNvSpPr>
          <p:nvPr>
            <p:ph type="subTitle" idx="1"/>
          </p:nvPr>
        </p:nvSpPr>
        <p:spPr>
          <a:xfrm>
            <a:off x="712850" y="3564250"/>
            <a:ext cx="3959100" cy="696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800"/>
              <a:buNone/>
              <a:defRPr>
                <a:solidFill>
                  <a:schemeClr val="dk1"/>
                </a:solidFill>
              </a:defRPr>
            </a:lvl1pPr>
            <a:lvl2pPr lvl="1">
              <a:spcBef>
                <a:spcPts val="160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a:endParaRPr/>
          </a:p>
        </p:txBody>
      </p:sp>
      <p:sp>
        <p:nvSpPr>
          <p:cNvPr id="29" name="Google Shape;29;p7"/>
          <p:cNvSpPr txBox="1">
            <a:spLocks noGrp="1"/>
          </p:cNvSpPr>
          <p:nvPr>
            <p:ph type="title"/>
          </p:nvPr>
        </p:nvSpPr>
        <p:spPr>
          <a:xfrm>
            <a:off x="731525" y="2162050"/>
            <a:ext cx="3657600" cy="1402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30" name="Google Shape;30;p7"/>
          <p:cNvSpPr txBox="1"/>
          <p:nvPr/>
        </p:nvSpPr>
        <p:spPr>
          <a:xfrm>
            <a:off x="732275" y="3907450"/>
            <a:ext cx="4440900" cy="69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Medium"/>
              <a:ea typeface="Montserrat Medium"/>
              <a:cs typeface="Montserrat Medium"/>
              <a:sym typeface="Montserrat Medium"/>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FFFFFF"/>
        </a:soli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13100" y="4124750"/>
            <a:ext cx="7717800" cy="572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Font typeface="Montserrat ExtraBold"/>
              <a:buNone/>
              <a:defRPr sz="2400">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838200" y="2087925"/>
            <a:ext cx="7467600" cy="9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700"/>
              <a:buFont typeface="Montserrat ExtraBold"/>
              <a:buNone/>
              <a:defRPr sz="67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1447800" y="3152225"/>
            <a:ext cx="6324600" cy="130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000000"/>
              </a:buClr>
              <a:buSzPts val="1400"/>
              <a:buChar char="●"/>
              <a:defRPr sz="1400">
                <a:solidFill>
                  <a:srgbClr val="000000"/>
                </a:solidFill>
              </a:defRPr>
            </a:lvl1pPr>
            <a:lvl2pPr marL="914400" lvl="1" indent="-292100" algn="ctr" rtl="0">
              <a:spcBef>
                <a:spcPts val="1600"/>
              </a:spcBef>
              <a:spcAft>
                <a:spcPts val="0"/>
              </a:spcAft>
              <a:buClr>
                <a:srgbClr val="000000"/>
              </a:buClr>
              <a:buSzPts val="1000"/>
              <a:buChar char="○"/>
              <a:defRPr sz="1000">
                <a:solidFill>
                  <a:srgbClr val="000000"/>
                </a:solidFill>
              </a:defRPr>
            </a:lvl2pPr>
            <a:lvl3pPr marL="1371600" lvl="2" indent="-292100" algn="ctr" rtl="0">
              <a:spcBef>
                <a:spcPts val="1600"/>
              </a:spcBef>
              <a:spcAft>
                <a:spcPts val="0"/>
              </a:spcAft>
              <a:buClr>
                <a:srgbClr val="000000"/>
              </a:buClr>
              <a:buSzPts val="1000"/>
              <a:buChar char="■"/>
              <a:defRPr sz="1000">
                <a:solidFill>
                  <a:srgbClr val="000000"/>
                </a:solidFill>
              </a:defRPr>
            </a:lvl3pPr>
            <a:lvl4pPr marL="1828800" lvl="3" indent="-292100" algn="ctr" rtl="0">
              <a:spcBef>
                <a:spcPts val="1600"/>
              </a:spcBef>
              <a:spcAft>
                <a:spcPts val="0"/>
              </a:spcAft>
              <a:buClr>
                <a:srgbClr val="000000"/>
              </a:buClr>
              <a:buSzPts val="1000"/>
              <a:buChar char="●"/>
              <a:defRPr sz="1000">
                <a:solidFill>
                  <a:srgbClr val="000000"/>
                </a:solidFill>
              </a:defRPr>
            </a:lvl4pPr>
            <a:lvl5pPr marL="2286000" lvl="4" indent="-292100" algn="ctr" rtl="0">
              <a:spcBef>
                <a:spcPts val="1600"/>
              </a:spcBef>
              <a:spcAft>
                <a:spcPts val="0"/>
              </a:spcAft>
              <a:buClr>
                <a:srgbClr val="000000"/>
              </a:buClr>
              <a:buSzPts val="1000"/>
              <a:buChar char="○"/>
              <a:defRPr sz="1000">
                <a:solidFill>
                  <a:srgbClr val="000000"/>
                </a:solidFill>
              </a:defRPr>
            </a:lvl5pPr>
            <a:lvl6pPr marL="2743200" lvl="5" indent="-292100" algn="ctr" rtl="0">
              <a:spcBef>
                <a:spcPts val="1600"/>
              </a:spcBef>
              <a:spcAft>
                <a:spcPts val="0"/>
              </a:spcAft>
              <a:buClr>
                <a:srgbClr val="000000"/>
              </a:buClr>
              <a:buSzPts val="1000"/>
              <a:buChar char="■"/>
              <a:defRPr sz="1000">
                <a:solidFill>
                  <a:srgbClr val="000000"/>
                </a:solidFill>
              </a:defRPr>
            </a:lvl6pPr>
            <a:lvl7pPr marL="3200400" lvl="6" indent="-292100" algn="ctr" rtl="0">
              <a:spcBef>
                <a:spcPts val="1600"/>
              </a:spcBef>
              <a:spcAft>
                <a:spcPts val="0"/>
              </a:spcAft>
              <a:buClr>
                <a:srgbClr val="000000"/>
              </a:buClr>
              <a:buSzPts val="1000"/>
              <a:buChar char="●"/>
              <a:defRPr sz="1000">
                <a:solidFill>
                  <a:srgbClr val="000000"/>
                </a:solidFill>
              </a:defRPr>
            </a:lvl7pPr>
            <a:lvl8pPr marL="3657600" lvl="7" indent="-292100" algn="ctr" rtl="0">
              <a:spcBef>
                <a:spcPts val="1600"/>
              </a:spcBef>
              <a:spcAft>
                <a:spcPts val="0"/>
              </a:spcAft>
              <a:buClr>
                <a:srgbClr val="000000"/>
              </a:buClr>
              <a:buSzPts val="1000"/>
              <a:buChar char="○"/>
              <a:defRPr sz="1000">
                <a:solidFill>
                  <a:srgbClr val="000000"/>
                </a:solidFill>
              </a:defRPr>
            </a:lvl8pPr>
            <a:lvl9pPr marL="4114800" lvl="8" indent="-292100" algn="ctr" rtl="0">
              <a:spcBef>
                <a:spcPts val="1600"/>
              </a:spcBef>
              <a:spcAft>
                <a:spcPts val="1600"/>
              </a:spcAft>
              <a:buClr>
                <a:srgbClr val="000000"/>
              </a:buClr>
              <a:buSzPts val="1000"/>
              <a:buChar char="■"/>
              <a:defRPr sz="10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TITLE_AND_BODY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4"/>
          <p:cNvSpPr txBox="1">
            <a:spLocks noGrp="1"/>
          </p:cNvSpPr>
          <p:nvPr>
            <p:ph type="title"/>
          </p:nvPr>
        </p:nvSpPr>
        <p:spPr>
          <a:xfrm>
            <a:off x="982000" y="2064300"/>
            <a:ext cx="2772600" cy="10149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300"/>
              <a:buNone/>
              <a:defRPr/>
            </a:lvl1pPr>
            <a:lvl2pPr lvl="1" rtl="0">
              <a:spcBef>
                <a:spcPts val="0"/>
              </a:spcBef>
              <a:spcAft>
                <a:spcPts val="0"/>
              </a:spcAft>
              <a:buClr>
                <a:schemeClr val="lt1"/>
              </a:buClr>
              <a:buSzPts val="3300"/>
              <a:buNone/>
              <a:defRPr sz="3300">
                <a:solidFill>
                  <a:schemeClr val="lt1"/>
                </a:solidFill>
              </a:defRPr>
            </a:lvl2pPr>
            <a:lvl3pPr lvl="2" rtl="0">
              <a:spcBef>
                <a:spcPts val="0"/>
              </a:spcBef>
              <a:spcAft>
                <a:spcPts val="0"/>
              </a:spcAft>
              <a:buClr>
                <a:schemeClr val="lt1"/>
              </a:buClr>
              <a:buSzPts val="3300"/>
              <a:buNone/>
              <a:defRPr sz="3300">
                <a:solidFill>
                  <a:schemeClr val="lt1"/>
                </a:solidFill>
              </a:defRPr>
            </a:lvl3pPr>
            <a:lvl4pPr lvl="3" rtl="0">
              <a:spcBef>
                <a:spcPts val="0"/>
              </a:spcBef>
              <a:spcAft>
                <a:spcPts val="0"/>
              </a:spcAft>
              <a:buClr>
                <a:schemeClr val="lt1"/>
              </a:buClr>
              <a:buSzPts val="3300"/>
              <a:buNone/>
              <a:defRPr sz="3300">
                <a:solidFill>
                  <a:schemeClr val="lt1"/>
                </a:solidFill>
              </a:defRPr>
            </a:lvl4pPr>
            <a:lvl5pPr lvl="4" rtl="0">
              <a:spcBef>
                <a:spcPts val="0"/>
              </a:spcBef>
              <a:spcAft>
                <a:spcPts val="0"/>
              </a:spcAft>
              <a:buClr>
                <a:schemeClr val="lt1"/>
              </a:buClr>
              <a:buSzPts val="3300"/>
              <a:buNone/>
              <a:defRPr sz="3300">
                <a:solidFill>
                  <a:schemeClr val="lt1"/>
                </a:solidFill>
              </a:defRPr>
            </a:lvl5pPr>
            <a:lvl6pPr lvl="5" rtl="0">
              <a:spcBef>
                <a:spcPts val="0"/>
              </a:spcBef>
              <a:spcAft>
                <a:spcPts val="0"/>
              </a:spcAft>
              <a:buClr>
                <a:schemeClr val="lt1"/>
              </a:buClr>
              <a:buSzPts val="3300"/>
              <a:buNone/>
              <a:defRPr sz="3300">
                <a:solidFill>
                  <a:schemeClr val="lt1"/>
                </a:solidFill>
              </a:defRPr>
            </a:lvl6pPr>
            <a:lvl7pPr lvl="6" rtl="0">
              <a:spcBef>
                <a:spcPts val="0"/>
              </a:spcBef>
              <a:spcAft>
                <a:spcPts val="0"/>
              </a:spcAft>
              <a:buClr>
                <a:schemeClr val="lt1"/>
              </a:buClr>
              <a:buSzPts val="3300"/>
              <a:buNone/>
              <a:defRPr sz="3300">
                <a:solidFill>
                  <a:schemeClr val="lt1"/>
                </a:solidFill>
              </a:defRPr>
            </a:lvl7pPr>
            <a:lvl8pPr lvl="7" rtl="0">
              <a:spcBef>
                <a:spcPts val="0"/>
              </a:spcBef>
              <a:spcAft>
                <a:spcPts val="0"/>
              </a:spcAft>
              <a:buClr>
                <a:schemeClr val="lt1"/>
              </a:buClr>
              <a:buSzPts val="3300"/>
              <a:buNone/>
              <a:defRPr sz="3300">
                <a:solidFill>
                  <a:schemeClr val="lt1"/>
                </a:solidFill>
              </a:defRPr>
            </a:lvl8pPr>
            <a:lvl9pPr lvl="8" rtl="0">
              <a:spcBef>
                <a:spcPts val="0"/>
              </a:spcBef>
              <a:spcAft>
                <a:spcPts val="0"/>
              </a:spcAft>
              <a:buClr>
                <a:schemeClr val="lt1"/>
              </a:buClr>
              <a:buSzPts val="3300"/>
              <a:buNone/>
              <a:defRPr sz="3300">
                <a:solidFill>
                  <a:schemeClr val="lt1"/>
                </a:solidFill>
              </a:defRPr>
            </a:lvl9pPr>
          </a:lstStyle>
          <a:p>
            <a:endParaRPr/>
          </a:p>
        </p:txBody>
      </p:sp>
      <p:sp>
        <p:nvSpPr>
          <p:cNvPr id="49" name="Google Shape;49;p14"/>
          <p:cNvSpPr txBox="1">
            <a:spLocks noGrp="1"/>
          </p:cNvSpPr>
          <p:nvPr>
            <p:ph type="body" idx="1"/>
          </p:nvPr>
        </p:nvSpPr>
        <p:spPr>
          <a:xfrm>
            <a:off x="4241525" y="863550"/>
            <a:ext cx="3549600" cy="3416400"/>
          </a:xfrm>
          <a:prstGeom prst="rect">
            <a:avLst/>
          </a:prstGeom>
        </p:spPr>
        <p:txBody>
          <a:bodyPr spcFirstLastPara="1" wrap="square" lIns="91425" tIns="91425" rIns="91425" bIns="91425" anchor="ctr" anchorCtr="0">
            <a:noAutofit/>
          </a:bodyPr>
          <a:lstStyle>
            <a:lvl1pPr marL="457200" lvl="0" indent="-323850" rtl="0">
              <a:lnSpc>
                <a:spcPct val="100000"/>
              </a:lnSpc>
              <a:spcBef>
                <a:spcPts val="0"/>
              </a:spcBef>
              <a:spcAft>
                <a:spcPts val="0"/>
              </a:spcAft>
              <a:buClr>
                <a:srgbClr val="000000"/>
              </a:buClr>
              <a:buSzPts val="1500"/>
              <a:buChar char="●"/>
              <a:defRPr sz="1400">
                <a:solidFill>
                  <a:srgbClr val="000000"/>
                </a:solidFill>
              </a:defRPr>
            </a:lvl1pPr>
            <a:lvl2pPr marL="914400" lvl="1" indent="-298450" rtl="0">
              <a:spcBef>
                <a:spcPts val="0"/>
              </a:spcBef>
              <a:spcAft>
                <a:spcPts val="0"/>
              </a:spcAft>
              <a:buClr>
                <a:srgbClr val="000000"/>
              </a:buClr>
              <a:buSzPts val="1100"/>
              <a:buChar char="○"/>
              <a:defRPr sz="1100">
                <a:solidFill>
                  <a:srgbClr val="000000"/>
                </a:solidFill>
              </a:defRPr>
            </a:lvl2pPr>
            <a:lvl3pPr marL="1371600" lvl="2" indent="-298450" rtl="0">
              <a:spcBef>
                <a:spcPts val="1600"/>
              </a:spcBef>
              <a:spcAft>
                <a:spcPts val="0"/>
              </a:spcAft>
              <a:buClr>
                <a:srgbClr val="000000"/>
              </a:buClr>
              <a:buSzPts val="1100"/>
              <a:buChar char="■"/>
              <a:defRPr sz="1100">
                <a:solidFill>
                  <a:srgbClr val="000000"/>
                </a:solidFill>
              </a:defRPr>
            </a:lvl3pPr>
            <a:lvl4pPr marL="1828800" lvl="3" indent="-298450" rtl="0">
              <a:spcBef>
                <a:spcPts val="1600"/>
              </a:spcBef>
              <a:spcAft>
                <a:spcPts val="0"/>
              </a:spcAft>
              <a:buClr>
                <a:srgbClr val="000000"/>
              </a:buClr>
              <a:buSzPts val="1100"/>
              <a:buChar char="●"/>
              <a:defRPr sz="1100">
                <a:solidFill>
                  <a:srgbClr val="000000"/>
                </a:solidFill>
              </a:defRPr>
            </a:lvl4pPr>
            <a:lvl5pPr marL="2286000" lvl="4" indent="-298450" rtl="0">
              <a:spcBef>
                <a:spcPts val="1600"/>
              </a:spcBef>
              <a:spcAft>
                <a:spcPts val="0"/>
              </a:spcAft>
              <a:buClr>
                <a:srgbClr val="000000"/>
              </a:buClr>
              <a:buSzPts val="1100"/>
              <a:buChar char="○"/>
              <a:defRPr sz="1100">
                <a:solidFill>
                  <a:srgbClr val="000000"/>
                </a:solidFill>
              </a:defRPr>
            </a:lvl5pPr>
            <a:lvl6pPr marL="2743200" lvl="5" indent="-298450" rtl="0">
              <a:spcBef>
                <a:spcPts val="1600"/>
              </a:spcBef>
              <a:spcAft>
                <a:spcPts val="0"/>
              </a:spcAft>
              <a:buClr>
                <a:srgbClr val="000000"/>
              </a:buClr>
              <a:buSzPts val="1100"/>
              <a:buChar char="■"/>
              <a:defRPr sz="1100">
                <a:solidFill>
                  <a:srgbClr val="000000"/>
                </a:solidFill>
              </a:defRPr>
            </a:lvl6pPr>
            <a:lvl7pPr marL="3200400" lvl="6" indent="-298450" rtl="0">
              <a:spcBef>
                <a:spcPts val="1600"/>
              </a:spcBef>
              <a:spcAft>
                <a:spcPts val="0"/>
              </a:spcAft>
              <a:buClr>
                <a:srgbClr val="000000"/>
              </a:buClr>
              <a:buSzPts val="1100"/>
              <a:buChar char="●"/>
              <a:defRPr sz="1100">
                <a:solidFill>
                  <a:srgbClr val="000000"/>
                </a:solidFill>
              </a:defRPr>
            </a:lvl7pPr>
            <a:lvl8pPr marL="3657600" lvl="7" indent="-298450" rtl="0">
              <a:spcBef>
                <a:spcPts val="1600"/>
              </a:spcBef>
              <a:spcAft>
                <a:spcPts val="0"/>
              </a:spcAft>
              <a:buClr>
                <a:srgbClr val="000000"/>
              </a:buClr>
              <a:buSzPts val="1100"/>
              <a:buChar char="○"/>
              <a:defRPr sz="1100">
                <a:solidFill>
                  <a:srgbClr val="000000"/>
                </a:solidFill>
              </a:defRPr>
            </a:lvl8pPr>
            <a:lvl9pPr marL="4114800" lvl="8" indent="-298450" rtl="0">
              <a:spcBef>
                <a:spcPts val="1600"/>
              </a:spcBef>
              <a:spcAft>
                <a:spcPts val="1600"/>
              </a:spcAft>
              <a:buClr>
                <a:srgbClr val="000000"/>
              </a:buClr>
              <a:buSzPts val="1100"/>
              <a:buChar char="■"/>
              <a:defRPr sz="11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58" r:id="rId8"/>
    <p:sldLayoutId id="2147483660"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80" r:id="rId27"/>
    <p:sldLayoutId id="2147483681"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1"/>
        <p:cNvGrpSpPr/>
        <p:nvPr/>
      </p:nvGrpSpPr>
      <p:grpSpPr>
        <a:xfrm>
          <a:off x="0" y="0"/>
          <a:ext cx="0" cy="0"/>
          <a:chOff x="0" y="0"/>
          <a:chExt cx="0" cy="0"/>
        </a:xfrm>
      </p:grpSpPr>
      <p:sp>
        <p:nvSpPr>
          <p:cNvPr id="162" name="Google Shape;162;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3" name="Google Shape;163;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
        <p:nvSpPr>
          <p:cNvPr id="164" name="Google Shape;164;p3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b" anchorCtr="0">
            <a:noAutofit/>
          </a:bodyPr>
          <a:lstStyle>
            <a:lvl1pPr lvl="0" algn="r" rtl="0">
              <a:buNone/>
              <a:defRPr sz="1300">
                <a:solidFill>
                  <a:srgbClr val="435D74"/>
                </a:solidFill>
                <a:latin typeface="Proxima Nova"/>
                <a:ea typeface="Proxima Nova"/>
                <a:cs typeface="Proxima Nova"/>
                <a:sym typeface="Proxima Nova"/>
              </a:defRPr>
            </a:lvl1pPr>
            <a:lvl2pPr lvl="1" algn="r" rtl="0">
              <a:buNone/>
              <a:defRPr sz="1300">
                <a:solidFill>
                  <a:srgbClr val="435D74"/>
                </a:solidFill>
                <a:latin typeface="Proxima Nova"/>
                <a:ea typeface="Proxima Nova"/>
                <a:cs typeface="Proxima Nova"/>
                <a:sym typeface="Proxima Nova"/>
              </a:defRPr>
            </a:lvl2pPr>
            <a:lvl3pPr lvl="2" algn="r" rtl="0">
              <a:buNone/>
              <a:defRPr sz="1300">
                <a:solidFill>
                  <a:srgbClr val="435D74"/>
                </a:solidFill>
                <a:latin typeface="Proxima Nova"/>
                <a:ea typeface="Proxima Nova"/>
                <a:cs typeface="Proxima Nova"/>
                <a:sym typeface="Proxima Nova"/>
              </a:defRPr>
            </a:lvl3pPr>
            <a:lvl4pPr lvl="3" algn="r" rtl="0">
              <a:buNone/>
              <a:defRPr sz="1300">
                <a:solidFill>
                  <a:srgbClr val="435D74"/>
                </a:solidFill>
                <a:latin typeface="Proxima Nova"/>
                <a:ea typeface="Proxima Nova"/>
                <a:cs typeface="Proxima Nova"/>
                <a:sym typeface="Proxima Nova"/>
              </a:defRPr>
            </a:lvl4pPr>
            <a:lvl5pPr lvl="4" algn="r" rtl="0">
              <a:buNone/>
              <a:defRPr sz="1300">
                <a:solidFill>
                  <a:srgbClr val="435D74"/>
                </a:solidFill>
                <a:latin typeface="Proxima Nova"/>
                <a:ea typeface="Proxima Nova"/>
                <a:cs typeface="Proxima Nova"/>
                <a:sym typeface="Proxima Nova"/>
              </a:defRPr>
            </a:lvl5pPr>
            <a:lvl6pPr lvl="5" algn="r" rtl="0">
              <a:buNone/>
              <a:defRPr sz="1300">
                <a:solidFill>
                  <a:srgbClr val="435D74"/>
                </a:solidFill>
                <a:latin typeface="Proxima Nova"/>
                <a:ea typeface="Proxima Nova"/>
                <a:cs typeface="Proxima Nova"/>
                <a:sym typeface="Proxima Nova"/>
              </a:defRPr>
            </a:lvl6pPr>
            <a:lvl7pPr lvl="6" algn="r" rtl="0">
              <a:buNone/>
              <a:defRPr sz="1300">
                <a:solidFill>
                  <a:srgbClr val="435D74"/>
                </a:solidFill>
                <a:latin typeface="Proxima Nova"/>
                <a:ea typeface="Proxima Nova"/>
                <a:cs typeface="Proxima Nova"/>
                <a:sym typeface="Proxima Nova"/>
              </a:defRPr>
            </a:lvl7pPr>
            <a:lvl8pPr lvl="7" algn="r" rtl="0">
              <a:buNone/>
              <a:defRPr sz="1300">
                <a:solidFill>
                  <a:srgbClr val="435D74"/>
                </a:solidFill>
                <a:latin typeface="Proxima Nova"/>
                <a:ea typeface="Proxima Nova"/>
                <a:cs typeface="Proxima Nova"/>
                <a:sym typeface="Proxima Nova"/>
              </a:defRPr>
            </a:lvl8pPr>
            <a:lvl9pPr lvl="8" algn="r" rtl="0">
              <a:buNone/>
              <a:defRPr sz="1300">
                <a:solidFill>
                  <a:srgbClr val="435D74"/>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7"/>
        <p:cNvGrpSpPr/>
        <p:nvPr/>
      </p:nvGrpSpPr>
      <p:grpSpPr>
        <a:xfrm>
          <a:off x="0" y="0"/>
          <a:ext cx="0" cy="0"/>
          <a:chOff x="0" y="0"/>
          <a:chExt cx="0" cy="0"/>
        </a:xfrm>
      </p:grpSpPr>
      <p:sp>
        <p:nvSpPr>
          <p:cNvPr id="168" name="Google Shape;168;p3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9" name="Google Shape;169;p3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8aJwTXAZEEMgFF2Vhhv-ESde1ZMII4jXCVv2HfVD4jI/copy"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photo/school-office-supplies-red-background_5233706.htm#page=1&amp;query=branding&amp;position=33/?utm_source=slidesgo_template&amp;utm_medium=referral-link&amp;utm_campaign=sg_resources&amp;utm_content=freepik" TargetMode="External"/><Relationship Id="rId13" Type="http://schemas.openxmlformats.org/officeDocument/2006/relationships/hyperlink" Target="https://www.freepik.com/free-vector/abstract-background-with-gradient-halftone-effect_5114146.htm/?utm_source=slidesgo_template&amp;utm_medium=referral-link&amp;utm_campaign=sg_resources&amp;utm_content=freepik" TargetMode="External"/><Relationship Id="rId3" Type="http://schemas.openxmlformats.org/officeDocument/2006/relationships/hyperlink" Target="https://www.freepik.com/free-photo/group-positive-people-posing-together_6981838.htm#page=3&amp;query=young+friends+community+friends+happy&amp;position=6/?utm_source=slidesgo_template&amp;utm_medium=referral-link&amp;utm_campaign=sg_resources&amp;utm_content=freepik" TargetMode="External"/><Relationship Id="rId7" Type="http://schemas.openxmlformats.org/officeDocument/2006/relationships/hyperlink" Target="https://www.freepik.com/free-photo/group-protesters-holding-fists-up_5561581.htm#page=1&amp;query=hands%20up&amp;position=15/?utm_source=slidesgo_template&amp;utm_medium=referral-link&amp;utm_campaign=sg_resources&amp;utm_content=freepik" TargetMode="External"/><Relationship Id="rId12" Type="http://schemas.openxmlformats.org/officeDocument/2006/relationships/hyperlink" Target="https://www.freepik.com/free-vector/digital-device-mockup-set_4122518.htm#page=1&amp;position=13/?utm_source=slidesgo_template&amp;utm_medium=referral-link&amp;utm_campaign=sg_resources&amp;utm_content=freepik" TargetMode="External"/><Relationship Id="rId2" Type="http://schemas.openxmlformats.org/officeDocument/2006/relationships/notesSlide" Target="../notesSlides/notesSlide29.xml"/><Relationship Id="rId16" Type="http://schemas.openxmlformats.org/officeDocument/2006/relationships/hyperlink" Target="https://www.freepik.com/free-photo/purple-dispersed-backdrop_1670987.htm#page=1&amp;query=noise&amp;position=28/?utm_source=slidesgo_template&amp;utm_medium=referral-link&amp;utm_campaign=sg_resources&amp;utm_content=freepik" TargetMode="External"/><Relationship Id="rId1" Type="http://schemas.openxmlformats.org/officeDocument/2006/relationships/slideLayout" Target="../slideLayouts/slideLayout26.xml"/><Relationship Id="rId6" Type="http://schemas.openxmlformats.org/officeDocument/2006/relationships/hyperlink" Target="https://www.freepik.com/free-photo/group-positive-people-gathering-together_6981831.htm#position=4/?utm_source=slidesgo_template&amp;utm_medium=referral-link&amp;utm_campaign=sg_resources&amp;utm_content=freepik" TargetMode="External"/><Relationship Id="rId11" Type="http://schemas.openxmlformats.org/officeDocument/2006/relationships/hyperlink" Target="https://www.freepik.com/free-vector/collection-colorful-finance-infographics_8695027.htm/?utm_source=slidesgo_template&amp;utm_medium=referral-link&amp;utm_campaign=sg_resources&amp;utm_content=freepik" TargetMode="External"/><Relationship Id="rId5" Type="http://schemas.openxmlformats.org/officeDocument/2006/relationships/hyperlink" Target="https://www.freepik.com/free-photo/group-young-people-posing-together_6981835.htm#page=3&amp;query=young+friends+community+friends+happy&amp;position=4/?utm_source=slidesgo_template&amp;utm_medium=referral-link&amp;utm_campaign=sg_resources&amp;utm_content=freepik" TargetMode="External"/><Relationship Id="rId15" Type="http://schemas.openxmlformats.org/officeDocument/2006/relationships/hyperlink" Target="https://www.freepik.com/free-vector/black-paint-splashes-abstract-background_685095.htm#page=1&amp;query=spray%20&amp;position=26/?utm_source=slidesgo_template&amp;utm_medium=referral-link&amp;utm_campaign=sg_resources&amp;utm_content=freepik" TargetMode="External"/><Relationship Id="rId10" Type="http://schemas.openxmlformats.org/officeDocument/2006/relationships/hyperlink" Target="https://www.freepik.com/free-vector/infographic-element-pack_7065846.htm#position=6/?utm_source=slidesgo_template&amp;utm_medium=referral-link&amp;utm_campaign=sg_resources&amp;utm_content=freepik" TargetMode="External"/><Relationship Id="rId4" Type="http://schemas.openxmlformats.org/officeDocument/2006/relationships/hyperlink" Target="https://www.freepik.com/free-photo/asian-woman-protesting-holding-megaphone_8684240.htm/?utm_source=slidesgo_template&amp;utm_medium=referral-link&amp;utm_campaign=sg_resources&amp;utm_content=freepik" TargetMode="External"/><Relationship Id="rId9" Type="http://schemas.openxmlformats.org/officeDocument/2006/relationships/hyperlink" Target="https://www.freepik.com/free-photo/colleagues-preparing-chart-paper-desk-modern-office_3506121.htm#page=1&amp;query=branding&amp;position=26/?utm_source=slidesgo_template&amp;utm_medium=referral-link&amp;utm_campaign=sg_resources&amp;utm_content=freepik" TargetMode="External"/><Relationship Id="rId14" Type="http://schemas.openxmlformats.org/officeDocument/2006/relationships/hyperlink" Target="https://www.freepik.com/free-vector/halftone-effect-background-gradient-style_5031703.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3.xm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0.gif"/><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8.gif"/><Relationship Id="rId4" Type="http://schemas.openxmlformats.org/officeDocument/2006/relationships/image" Target="../media/image46.gif"/><Relationship Id="rId9" Type="http://schemas.openxmlformats.org/officeDocument/2006/relationships/image" Target="../media/image47.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33_8D80F453.xm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8.jpeg"/><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1"/>
          <p:cNvSpPr txBox="1">
            <a:spLocks noGrp="1"/>
          </p:cNvSpPr>
          <p:nvPr>
            <p:ph type="subTitle" idx="1"/>
          </p:nvPr>
        </p:nvSpPr>
        <p:spPr>
          <a:xfrm>
            <a:off x="3228109" y="3099224"/>
            <a:ext cx="4822816" cy="57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sz="1400" dirty="0" err="1"/>
              <a:t>Pengembangan</a:t>
            </a:r>
            <a:r>
              <a:rPr sz="1400" dirty="0"/>
              <a:t> </a:t>
            </a:r>
            <a:r>
              <a:rPr sz="1400" dirty="0" err="1"/>
              <a:t>Aplikasi</a:t>
            </a:r>
            <a:r>
              <a:rPr sz="1400" dirty="0"/>
              <a:t> </a:t>
            </a:r>
            <a:r>
              <a:rPr sz="1400" dirty="0" err="1"/>
              <a:t>Perangkat</a:t>
            </a:r>
            <a:r>
              <a:rPr sz="1400" dirty="0"/>
              <a:t> </a:t>
            </a:r>
            <a:r>
              <a:rPr sz="1400" dirty="0" err="1"/>
              <a:t>Bergerak</a:t>
            </a:r>
            <a:r>
              <a:rPr sz="1400" dirty="0"/>
              <a:t> B</a:t>
            </a:r>
          </a:p>
        </p:txBody>
      </p:sp>
      <p:sp>
        <p:nvSpPr>
          <p:cNvPr id="178" name="Google Shape;178;p41"/>
          <p:cNvSpPr txBox="1">
            <a:spLocks noGrp="1"/>
          </p:cNvSpPr>
          <p:nvPr>
            <p:ph type="title"/>
          </p:nvPr>
        </p:nvSpPr>
        <p:spPr>
          <a:xfrm>
            <a:off x="3006436" y="1336724"/>
            <a:ext cx="5072381" cy="2050800"/>
          </a:xfrm>
          <a:prstGeom prst="rect">
            <a:avLst/>
          </a:prstGeom>
        </p:spPr>
        <p:txBody>
          <a:bodyPr spcFirstLastPara="1" wrap="square" lIns="91425" tIns="91425" rIns="91425" bIns="91425" anchor="b" anchorCtr="0">
            <a:noAutofit/>
          </a:bodyPr>
          <a:lstStyle/>
          <a:p>
            <a:pPr marL="0" lvl="0" indent="0" algn="r" rtl="0">
              <a:lnSpc>
                <a:spcPct val="80000"/>
              </a:lnSpc>
              <a:spcBef>
                <a:spcPts val="0"/>
              </a:spcBef>
              <a:spcAft>
                <a:spcPts val="0"/>
              </a:spcAft>
              <a:buClr>
                <a:schemeClr val="dk1"/>
              </a:buClr>
              <a:buSzPts val="1100"/>
              <a:buFont typeface="Arial"/>
              <a:buNone/>
            </a:pPr>
            <a:r>
              <a:rPr lang="id-ID" sz="8800" dirty="0" err="1">
                <a:solidFill>
                  <a:schemeClr val="lt1"/>
                </a:solidFill>
              </a:rPr>
              <a:t>RentCar</a:t>
            </a:r>
            <a:endParaRPr sz="8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sp>
        <p:nvSpPr>
          <p:cNvPr id="260" name="Google Shape;260;p50"/>
          <p:cNvSpPr txBox="1">
            <a:spLocks noGrp="1"/>
          </p:cNvSpPr>
          <p:nvPr>
            <p:ph type="subTitle" idx="6"/>
          </p:nvPr>
        </p:nvSpPr>
        <p:spPr>
          <a:xfrm>
            <a:off x="4980525" y="3552623"/>
            <a:ext cx="35499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Mars</a:t>
            </a:r>
            <a:endParaRPr/>
          </a:p>
        </p:txBody>
      </p:sp>
      <p:sp>
        <p:nvSpPr>
          <p:cNvPr id="261" name="Google Shape;261;p50"/>
          <p:cNvSpPr txBox="1">
            <a:spLocks noGrp="1"/>
          </p:cNvSpPr>
          <p:nvPr>
            <p:ph type="subTitle" idx="3"/>
          </p:nvPr>
        </p:nvSpPr>
        <p:spPr>
          <a:xfrm>
            <a:off x="4980525" y="2476338"/>
            <a:ext cx="35499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a:t>
            </a:r>
            <a:endParaRPr/>
          </a:p>
        </p:txBody>
      </p:sp>
      <p:sp>
        <p:nvSpPr>
          <p:cNvPr id="262" name="Google Shape;262;p50"/>
          <p:cNvSpPr txBox="1">
            <a:spLocks noGrp="1"/>
          </p:cNvSpPr>
          <p:nvPr>
            <p:ph type="subTitle" idx="1"/>
          </p:nvPr>
        </p:nvSpPr>
        <p:spPr>
          <a:xfrm>
            <a:off x="4980525" y="1382628"/>
            <a:ext cx="3549900" cy="44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Mercury</a:t>
            </a:r>
            <a:endParaRPr/>
          </a:p>
        </p:txBody>
      </p:sp>
      <p:sp>
        <p:nvSpPr>
          <p:cNvPr id="263" name="Google Shape;263;p50"/>
          <p:cNvSpPr txBox="1">
            <a:spLocks noGrp="1"/>
          </p:cNvSpPr>
          <p:nvPr>
            <p:ph type="body" idx="2"/>
          </p:nvPr>
        </p:nvSpPr>
        <p:spPr>
          <a:xfrm>
            <a:off x="4989975" y="2903679"/>
            <a:ext cx="3304800" cy="6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Venus has a beautiful name, but it’s terribly hot</a:t>
            </a:r>
            <a:endParaRPr/>
          </a:p>
        </p:txBody>
      </p:sp>
      <p:sp>
        <p:nvSpPr>
          <p:cNvPr id="264" name="Google Shape;264;p50"/>
          <p:cNvSpPr txBox="1">
            <a:spLocks noGrp="1"/>
          </p:cNvSpPr>
          <p:nvPr>
            <p:ph type="body" idx="5"/>
          </p:nvPr>
        </p:nvSpPr>
        <p:spPr>
          <a:xfrm>
            <a:off x="4989975" y="3976400"/>
            <a:ext cx="3549900" cy="6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Despite being red, Mars is actually a cold place</a:t>
            </a:r>
            <a:endParaRPr/>
          </a:p>
        </p:txBody>
      </p:sp>
      <p:pic>
        <p:nvPicPr>
          <p:cNvPr id="265" name="Google Shape;265;p50"/>
          <p:cNvPicPr preferRelativeResize="0"/>
          <p:nvPr/>
        </p:nvPicPr>
        <p:blipFill rotWithShape="1">
          <a:blip r:embed="rId3">
            <a:alphaModFix/>
          </a:blip>
          <a:srcRect l="32797" r="28379"/>
          <a:stretch/>
        </p:blipFill>
        <p:spPr>
          <a:xfrm>
            <a:off x="0" y="0"/>
            <a:ext cx="3549898" cy="5143500"/>
          </a:xfrm>
          <a:prstGeom prst="rect">
            <a:avLst/>
          </a:prstGeom>
          <a:noFill/>
          <a:ln>
            <a:noFill/>
          </a:ln>
        </p:spPr>
      </p:pic>
      <p:sp>
        <p:nvSpPr>
          <p:cNvPr id="266" name="Google Shape;266;p50"/>
          <p:cNvSpPr txBox="1">
            <a:spLocks noGrp="1"/>
          </p:cNvSpPr>
          <p:nvPr>
            <p:ph type="title"/>
          </p:nvPr>
        </p:nvSpPr>
        <p:spPr>
          <a:xfrm>
            <a:off x="4181950" y="704887"/>
            <a:ext cx="33048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a:t>
            </a:r>
            <a:endParaRPr/>
          </a:p>
        </p:txBody>
      </p:sp>
      <p:sp>
        <p:nvSpPr>
          <p:cNvPr id="267" name="Google Shape;267;p50"/>
          <p:cNvSpPr txBox="1"/>
          <p:nvPr/>
        </p:nvSpPr>
        <p:spPr>
          <a:xfrm>
            <a:off x="4257425" y="1386119"/>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lt1"/>
                </a:solidFill>
                <a:latin typeface="Montserrat ExtraBold"/>
                <a:ea typeface="Montserrat ExtraBold"/>
                <a:cs typeface="Montserrat ExtraBold"/>
                <a:sym typeface="Montserrat ExtraBold"/>
              </a:rPr>
              <a:t>1</a:t>
            </a:r>
            <a:r>
              <a:rPr lang="en" sz="4400">
                <a:solidFill>
                  <a:schemeClr val="lt1"/>
                </a:solidFill>
                <a:latin typeface="Montserrat ExtraBold"/>
                <a:ea typeface="Montserrat ExtraBold"/>
                <a:cs typeface="Montserrat ExtraBold"/>
                <a:sym typeface="Montserrat ExtraBold"/>
              </a:rPr>
              <a:t>.</a:t>
            </a:r>
            <a:endParaRPr sz="4400">
              <a:solidFill>
                <a:schemeClr val="lt1"/>
              </a:solidFill>
              <a:latin typeface="Montserrat ExtraBold"/>
              <a:ea typeface="Montserrat ExtraBold"/>
              <a:cs typeface="Montserrat ExtraBold"/>
              <a:sym typeface="Montserrat ExtraBold"/>
            </a:endParaRPr>
          </a:p>
        </p:txBody>
      </p:sp>
      <p:sp>
        <p:nvSpPr>
          <p:cNvPr id="268" name="Google Shape;268;p50"/>
          <p:cNvSpPr txBox="1"/>
          <p:nvPr/>
        </p:nvSpPr>
        <p:spPr>
          <a:xfrm>
            <a:off x="4181950" y="2491705"/>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lt1"/>
                </a:solidFill>
                <a:latin typeface="Montserrat ExtraBold"/>
                <a:ea typeface="Montserrat ExtraBold"/>
                <a:cs typeface="Montserrat ExtraBold"/>
                <a:sym typeface="Montserrat ExtraBold"/>
              </a:rPr>
              <a:t>2</a:t>
            </a:r>
            <a:r>
              <a:rPr lang="en" sz="4400">
                <a:solidFill>
                  <a:schemeClr val="lt1"/>
                </a:solidFill>
                <a:latin typeface="Montserrat ExtraBold"/>
                <a:ea typeface="Montserrat ExtraBold"/>
                <a:cs typeface="Montserrat ExtraBold"/>
                <a:sym typeface="Montserrat ExtraBold"/>
              </a:rPr>
              <a:t>.</a:t>
            </a:r>
            <a:endParaRPr sz="4400">
              <a:solidFill>
                <a:schemeClr val="lt1"/>
              </a:solidFill>
              <a:latin typeface="Montserrat ExtraBold"/>
              <a:ea typeface="Montserrat ExtraBold"/>
              <a:cs typeface="Montserrat ExtraBold"/>
              <a:sym typeface="Montserrat ExtraBold"/>
            </a:endParaRPr>
          </a:p>
        </p:txBody>
      </p:sp>
      <p:sp>
        <p:nvSpPr>
          <p:cNvPr id="269" name="Google Shape;269;p50"/>
          <p:cNvSpPr txBox="1"/>
          <p:nvPr/>
        </p:nvSpPr>
        <p:spPr>
          <a:xfrm>
            <a:off x="4181950" y="3577849"/>
            <a:ext cx="10998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solidFill>
                  <a:schemeClr val="lt1"/>
                </a:solidFill>
                <a:latin typeface="Montserrat ExtraBold"/>
                <a:ea typeface="Montserrat ExtraBold"/>
                <a:cs typeface="Montserrat ExtraBold"/>
                <a:sym typeface="Montserrat ExtraBold"/>
              </a:rPr>
              <a:t>3</a:t>
            </a:r>
            <a:r>
              <a:rPr lang="en" sz="4400">
                <a:solidFill>
                  <a:schemeClr val="lt1"/>
                </a:solidFill>
                <a:latin typeface="Montserrat ExtraBold"/>
                <a:ea typeface="Montserrat ExtraBold"/>
                <a:cs typeface="Montserrat ExtraBold"/>
                <a:sym typeface="Montserrat ExtraBold"/>
              </a:rPr>
              <a:t>.</a:t>
            </a:r>
            <a:endParaRPr sz="4400">
              <a:solidFill>
                <a:schemeClr val="lt1"/>
              </a:solidFill>
              <a:latin typeface="Montserrat ExtraBold"/>
              <a:ea typeface="Montserrat ExtraBold"/>
              <a:cs typeface="Montserrat ExtraBold"/>
              <a:sym typeface="Montserrat ExtraBold"/>
            </a:endParaRPr>
          </a:p>
        </p:txBody>
      </p:sp>
      <p:cxnSp>
        <p:nvCxnSpPr>
          <p:cNvPr id="270" name="Google Shape;270;p50"/>
          <p:cNvCxnSpPr/>
          <p:nvPr/>
        </p:nvCxnSpPr>
        <p:spPr>
          <a:xfrm rot="10800000">
            <a:off x="2935450" y="1876496"/>
            <a:ext cx="1099800" cy="0"/>
          </a:xfrm>
          <a:prstGeom prst="straightConnector1">
            <a:avLst/>
          </a:prstGeom>
          <a:noFill/>
          <a:ln w="28575" cap="flat" cmpd="sng">
            <a:solidFill>
              <a:schemeClr val="lt1"/>
            </a:solidFill>
            <a:prstDash val="solid"/>
            <a:round/>
            <a:headEnd type="none" w="med" len="med"/>
            <a:tailEnd type="oval" w="med" len="med"/>
          </a:ln>
        </p:spPr>
      </p:cxnSp>
      <p:cxnSp>
        <p:nvCxnSpPr>
          <p:cNvPr id="271" name="Google Shape;271;p50"/>
          <p:cNvCxnSpPr/>
          <p:nvPr/>
        </p:nvCxnSpPr>
        <p:spPr>
          <a:xfrm rot="10800000">
            <a:off x="2935450" y="2964453"/>
            <a:ext cx="1099800" cy="0"/>
          </a:xfrm>
          <a:prstGeom prst="straightConnector1">
            <a:avLst/>
          </a:prstGeom>
          <a:noFill/>
          <a:ln w="28575" cap="flat" cmpd="sng">
            <a:solidFill>
              <a:schemeClr val="lt1"/>
            </a:solidFill>
            <a:prstDash val="solid"/>
            <a:round/>
            <a:headEnd type="none" w="med" len="med"/>
            <a:tailEnd type="oval" w="med" len="med"/>
          </a:ln>
        </p:spPr>
      </p:cxnSp>
      <p:cxnSp>
        <p:nvCxnSpPr>
          <p:cNvPr id="272" name="Google Shape;272;p50"/>
          <p:cNvCxnSpPr/>
          <p:nvPr/>
        </p:nvCxnSpPr>
        <p:spPr>
          <a:xfrm rot="10800000">
            <a:off x="2935450" y="4063853"/>
            <a:ext cx="1099800" cy="0"/>
          </a:xfrm>
          <a:prstGeom prst="straightConnector1">
            <a:avLst/>
          </a:prstGeom>
          <a:noFill/>
          <a:ln w="28575" cap="flat" cmpd="sng">
            <a:solidFill>
              <a:schemeClr val="lt1"/>
            </a:solidFill>
            <a:prstDash val="solid"/>
            <a:round/>
            <a:headEnd type="none" w="med" len="med"/>
            <a:tailEnd type="oval" w="med" len="med"/>
          </a:ln>
        </p:spPr>
      </p:cxnSp>
      <p:sp>
        <p:nvSpPr>
          <p:cNvPr id="273" name="Google Shape;273;p50"/>
          <p:cNvSpPr txBox="1">
            <a:spLocks noGrp="1"/>
          </p:cNvSpPr>
          <p:nvPr>
            <p:ph type="body" idx="4"/>
          </p:nvPr>
        </p:nvSpPr>
        <p:spPr>
          <a:xfrm>
            <a:off x="4989975" y="1801328"/>
            <a:ext cx="3065700" cy="68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t>Mercury is the closest planet to the Sun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730920" y="704866"/>
            <a:ext cx="5513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could use three columns, why not?</a:t>
            </a:r>
            <a:endParaRPr/>
          </a:p>
        </p:txBody>
      </p:sp>
      <p:sp>
        <p:nvSpPr>
          <p:cNvPr id="335" name="Google Shape;335;p53"/>
          <p:cNvSpPr txBox="1">
            <a:spLocks noGrp="1"/>
          </p:cNvSpPr>
          <p:nvPr>
            <p:ph type="body" idx="1"/>
          </p:nvPr>
        </p:nvSpPr>
        <p:spPr>
          <a:xfrm>
            <a:off x="720000" y="3292629"/>
            <a:ext cx="22218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actually a very cold place</a:t>
            </a:r>
            <a:endParaRPr/>
          </a:p>
        </p:txBody>
      </p:sp>
      <p:sp>
        <p:nvSpPr>
          <p:cNvPr id="336" name="Google Shape;336;p53"/>
          <p:cNvSpPr txBox="1">
            <a:spLocks noGrp="1"/>
          </p:cNvSpPr>
          <p:nvPr>
            <p:ph type="body" idx="3"/>
          </p:nvPr>
        </p:nvSpPr>
        <p:spPr>
          <a:xfrm>
            <a:off x="3461100" y="3292629"/>
            <a:ext cx="22218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a gas giant and the biggest planet in the Solar System</a:t>
            </a:r>
            <a:endParaRPr/>
          </a:p>
        </p:txBody>
      </p:sp>
      <p:sp>
        <p:nvSpPr>
          <p:cNvPr id="337" name="Google Shape;337;p53"/>
          <p:cNvSpPr txBox="1">
            <a:spLocks noGrp="1"/>
          </p:cNvSpPr>
          <p:nvPr>
            <p:ph type="subTitle" idx="2"/>
          </p:nvPr>
        </p:nvSpPr>
        <p:spPr>
          <a:xfrm>
            <a:off x="720000" y="2893685"/>
            <a:ext cx="2221800" cy="45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Mars</a:t>
            </a:r>
            <a:endParaRPr/>
          </a:p>
        </p:txBody>
      </p:sp>
      <p:sp>
        <p:nvSpPr>
          <p:cNvPr id="338" name="Google Shape;338;p53"/>
          <p:cNvSpPr txBox="1">
            <a:spLocks noGrp="1"/>
          </p:cNvSpPr>
          <p:nvPr>
            <p:ph type="subTitle" idx="4"/>
          </p:nvPr>
        </p:nvSpPr>
        <p:spPr>
          <a:xfrm>
            <a:off x="3461100" y="2893685"/>
            <a:ext cx="2221800" cy="45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Jupiter</a:t>
            </a:r>
            <a:endParaRPr/>
          </a:p>
        </p:txBody>
      </p:sp>
      <p:sp>
        <p:nvSpPr>
          <p:cNvPr id="339" name="Google Shape;339;p53"/>
          <p:cNvSpPr txBox="1">
            <a:spLocks noGrp="1"/>
          </p:cNvSpPr>
          <p:nvPr>
            <p:ph type="body" idx="5"/>
          </p:nvPr>
        </p:nvSpPr>
        <p:spPr>
          <a:xfrm>
            <a:off x="6292200" y="3292629"/>
            <a:ext cx="2221800" cy="133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a gas giant, composed mostly of hydrogen and helium</a:t>
            </a:r>
            <a:endParaRPr/>
          </a:p>
        </p:txBody>
      </p:sp>
      <p:sp>
        <p:nvSpPr>
          <p:cNvPr id="340" name="Google Shape;340;p53"/>
          <p:cNvSpPr txBox="1">
            <a:spLocks noGrp="1"/>
          </p:cNvSpPr>
          <p:nvPr>
            <p:ph type="subTitle" idx="6"/>
          </p:nvPr>
        </p:nvSpPr>
        <p:spPr>
          <a:xfrm>
            <a:off x="6292200" y="2893685"/>
            <a:ext cx="2221800" cy="45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a:t>
            </a:r>
            <a:endParaRPr/>
          </a:p>
        </p:txBody>
      </p:sp>
      <p:grpSp>
        <p:nvGrpSpPr>
          <p:cNvPr id="341" name="Google Shape;341;p53"/>
          <p:cNvGrpSpPr/>
          <p:nvPr/>
        </p:nvGrpSpPr>
        <p:grpSpPr>
          <a:xfrm>
            <a:off x="6368422" y="2410411"/>
            <a:ext cx="379497" cy="358070"/>
            <a:chOff x="-46422300" y="3936925"/>
            <a:chExt cx="320575" cy="302475"/>
          </a:xfrm>
        </p:grpSpPr>
        <p:sp>
          <p:nvSpPr>
            <p:cNvPr id="342" name="Google Shape;342;p5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53"/>
          <p:cNvGrpSpPr/>
          <p:nvPr/>
        </p:nvGrpSpPr>
        <p:grpSpPr>
          <a:xfrm>
            <a:off x="824739" y="2412287"/>
            <a:ext cx="354341" cy="354341"/>
            <a:chOff x="-49027775" y="3183175"/>
            <a:chExt cx="299325" cy="299325"/>
          </a:xfrm>
        </p:grpSpPr>
        <p:sp>
          <p:nvSpPr>
            <p:cNvPr id="345" name="Google Shape;345;p5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53"/>
          <p:cNvGrpSpPr/>
          <p:nvPr/>
        </p:nvGrpSpPr>
        <p:grpSpPr>
          <a:xfrm>
            <a:off x="3556081" y="2393997"/>
            <a:ext cx="359106" cy="355525"/>
            <a:chOff x="-49031025" y="3920175"/>
            <a:chExt cx="303350" cy="300325"/>
          </a:xfrm>
        </p:grpSpPr>
        <p:sp>
          <p:nvSpPr>
            <p:cNvPr id="350" name="Google Shape;350;p5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54"/>
          <p:cNvSpPr txBox="1">
            <a:spLocks noGrp="1"/>
          </p:cNvSpPr>
          <p:nvPr>
            <p:ph type="title"/>
          </p:nvPr>
        </p:nvSpPr>
        <p:spPr>
          <a:xfrm>
            <a:off x="729241" y="702880"/>
            <a:ext cx="51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engagement</a:t>
            </a:r>
            <a:endParaRPr/>
          </a:p>
        </p:txBody>
      </p:sp>
      <p:grpSp>
        <p:nvGrpSpPr>
          <p:cNvPr id="361" name="Google Shape;361;p54"/>
          <p:cNvGrpSpPr/>
          <p:nvPr/>
        </p:nvGrpSpPr>
        <p:grpSpPr>
          <a:xfrm>
            <a:off x="2098183" y="1834524"/>
            <a:ext cx="3869309" cy="672424"/>
            <a:chOff x="2098183" y="1834524"/>
            <a:chExt cx="3869309" cy="672424"/>
          </a:xfrm>
        </p:grpSpPr>
        <p:sp>
          <p:nvSpPr>
            <p:cNvPr id="362" name="Google Shape;362;p54"/>
            <p:cNvSpPr/>
            <p:nvPr/>
          </p:nvSpPr>
          <p:spPr>
            <a:xfrm>
              <a:off x="2123594" y="1834593"/>
              <a:ext cx="178438" cy="178415"/>
            </a:xfrm>
            <a:custGeom>
              <a:avLst/>
              <a:gdLst/>
              <a:ahLst/>
              <a:cxnLst/>
              <a:rect l="l" t="t" r="r" b="b"/>
              <a:pathLst>
                <a:path w="7738" h="7737" extrusionOk="0">
                  <a:moveTo>
                    <a:pt x="3877" y="1"/>
                  </a:moveTo>
                  <a:cubicBezTo>
                    <a:pt x="1739" y="1"/>
                    <a:pt x="1" y="1738"/>
                    <a:pt x="1" y="3860"/>
                  </a:cubicBezTo>
                  <a:cubicBezTo>
                    <a:pt x="1" y="5999"/>
                    <a:pt x="1739" y="7737"/>
                    <a:pt x="3877" y="7737"/>
                  </a:cubicBezTo>
                  <a:cubicBezTo>
                    <a:pt x="5999" y="7737"/>
                    <a:pt x="7737" y="5999"/>
                    <a:pt x="7737" y="3860"/>
                  </a:cubicBezTo>
                  <a:cubicBezTo>
                    <a:pt x="7737" y="1738"/>
                    <a:pt x="5999" y="1"/>
                    <a:pt x="3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4"/>
            <p:cNvSpPr/>
            <p:nvPr/>
          </p:nvSpPr>
          <p:spPr>
            <a:xfrm>
              <a:off x="2098183" y="2031865"/>
              <a:ext cx="229263" cy="475082"/>
            </a:xfrm>
            <a:custGeom>
              <a:avLst/>
              <a:gdLst/>
              <a:ahLst/>
              <a:cxnLst/>
              <a:rect l="l" t="t" r="r" b="b"/>
              <a:pathLst>
                <a:path w="9942" h="20602" extrusionOk="0">
                  <a:moveTo>
                    <a:pt x="0" y="0"/>
                  </a:moveTo>
                  <a:lnTo>
                    <a:pt x="0" y="12983"/>
                  </a:lnTo>
                  <a:lnTo>
                    <a:pt x="1003" y="12983"/>
                  </a:lnTo>
                  <a:lnTo>
                    <a:pt x="1003" y="19048"/>
                  </a:lnTo>
                  <a:cubicBezTo>
                    <a:pt x="1003" y="19900"/>
                    <a:pt x="1704" y="20602"/>
                    <a:pt x="2573" y="20602"/>
                  </a:cubicBezTo>
                  <a:cubicBezTo>
                    <a:pt x="3425" y="20602"/>
                    <a:pt x="4144" y="19900"/>
                    <a:pt x="4144" y="19031"/>
                  </a:cubicBezTo>
                  <a:lnTo>
                    <a:pt x="4144" y="12983"/>
                  </a:lnTo>
                  <a:lnTo>
                    <a:pt x="5815" y="12983"/>
                  </a:lnTo>
                  <a:lnTo>
                    <a:pt x="5815" y="19031"/>
                  </a:lnTo>
                  <a:cubicBezTo>
                    <a:pt x="5815" y="19900"/>
                    <a:pt x="6517" y="20602"/>
                    <a:pt x="7385" y="20602"/>
                  </a:cubicBezTo>
                  <a:cubicBezTo>
                    <a:pt x="8238" y="20602"/>
                    <a:pt x="8956" y="19900"/>
                    <a:pt x="8956" y="19031"/>
                  </a:cubicBezTo>
                  <a:lnTo>
                    <a:pt x="8956"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4"/>
            <p:cNvSpPr/>
            <p:nvPr/>
          </p:nvSpPr>
          <p:spPr>
            <a:xfrm>
              <a:off x="2528010" y="1834593"/>
              <a:ext cx="178415" cy="178415"/>
            </a:xfrm>
            <a:custGeom>
              <a:avLst/>
              <a:gdLst/>
              <a:ahLst/>
              <a:cxnLst/>
              <a:rect l="l" t="t" r="r" b="b"/>
              <a:pathLst>
                <a:path w="7737" h="7737" extrusionOk="0">
                  <a:moveTo>
                    <a:pt x="3877" y="1"/>
                  </a:moveTo>
                  <a:cubicBezTo>
                    <a:pt x="1738" y="1"/>
                    <a:pt x="1" y="1738"/>
                    <a:pt x="1" y="3860"/>
                  </a:cubicBezTo>
                  <a:cubicBezTo>
                    <a:pt x="1" y="5999"/>
                    <a:pt x="1738" y="7737"/>
                    <a:pt x="3877" y="7737"/>
                  </a:cubicBezTo>
                  <a:cubicBezTo>
                    <a:pt x="6016" y="7737"/>
                    <a:pt x="7737" y="5999"/>
                    <a:pt x="7737" y="3860"/>
                  </a:cubicBezTo>
                  <a:cubicBezTo>
                    <a:pt x="7737" y="1738"/>
                    <a:pt x="6016" y="1"/>
                    <a:pt x="38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4"/>
            <p:cNvSpPr/>
            <p:nvPr/>
          </p:nvSpPr>
          <p:spPr>
            <a:xfrm>
              <a:off x="2502576" y="2031865"/>
              <a:ext cx="229286" cy="475082"/>
            </a:xfrm>
            <a:custGeom>
              <a:avLst/>
              <a:gdLst/>
              <a:ahLst/>
              <a:cxnLst/>
              <a:rect l="l" t="t" r="r" b="b"/>
              <a:pathLst>
                <a:path w="9943" h="20602" extrusionOk="0">
                  <a:moveTo>
                    <a:pt x="1" y="0"/>
                  </a:moveTo>
                  <a:lnTo>
                    <a:pt x="1" y="12983"/>
                  </a:lnTo>
                  <a:lnTo>
                    <a:pt x="1003" y="12983"/>
                  </a:lnTo>
                  <a:lnTo>
                    <a:pt x="1003" y="19048"/>
                  </a:lnTo>
                  <a:cubicBezTo>
                    <a:pt x="1003" y="19900"/>
                    <a:pt x="1705" y="20602"/>
                    <a:pt x="2574" y="20602"/>
                  </a:cubicBezTo>
                  <a:cubicBezTo>
                    <a:pt x="3443" y="20602"/>
                    <a:pt x="4144" y="19900"/>
                    <a:pt x="4144" y="19031"/>
                  </a:cubicBezTo>
                  <a:lnTo>
                    <a:pt x="4144" y="12983"/>
                  </a:lnTo>
                  <a:lnTo>
                    <a:pt x="5815" y="12983"/>
                  </a:lnTo>
                  <a:lnTo>
                    <a:pt x="5815" y="19031"/>
                  </a:lnTo>
                  <a:cubicBezTo>
                    <a:pt x="5815" y="19900"/>
                    <a:pt x="6517" y="20602"/>
                    <a:pt x="7386" y="20602"/>
                  </a:cubicBezTo>
                  <a:cubicBezTo>
                    <a:pt x="8255" y="20602"/>
                    <a:pt x="8957" y="19900"/>
                    <a:pt x="8957" y="19031"/>
                  </a:cubicBezTo>
                  <a:lnTo>
                    <a:pt x="8957"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4"/>
            <p:cNvSpPr/>
            <p:nvPr/>
          </p:nvSpPr>
          <p:spPr>
            <a:xfrm>
              <a:off x="2920851" y="1834708"/>
              <a:ext cx="201936" cy="178415"/>
            </a:xfrm>
            <a:custGeom>
              <a:avLst/>
              <a:gdLst/>
              <a:ahLst/>
              <a:cxnLst/>
              <a:rect l="l" t="t" r="r" b="b"/>
              <a:pathLst>
                <a:path w="8757" h="7737" extrusionOk="0">
                  <a:moveTo>
                    <a:pt x="4389" y="0"/>
                  </a:moveTo>
                  <a:cubicBezTo>
                    <a:pt x="3913" y="0"/>
                    <a:pt x="3429" y="90"/>
                    <a:pt x="2958" y="280"/>
                  </a:cubicBezTo>
                  <a:cubicBezTo>
                    <a:pt x="970" y="1065"/>
                    <a:pt x="1" y="3304"/>
                    <a:pt x="786" y="5292"/>
                  </a:cubicBezTo>
                  <a:cubicBezTo>
                    <a:pt x="1387" y="6812"/>
                    <a:pt x="2837" y="7737"/>
                    <a:pt x="4375" y="7737"/>
                  </a:cubicBezTo>
                  <a:cubicBezTo>
                    <a:pt x="4849" y="7737"/>
                    <a:pt x="5331" y="7649"/>
                    <a:pt x="5799" y="7464"/>
                  </a:cubicBezTo>
                  <a:cubicBezTo>
                    <a:pt x="7787" y="6679"/>
                    <a:pt x="8756" y="4423"/>
                    <a:pt x="7971" y="2452"/>
                  </a:cubicBezTo>
                  <a:cubicBezTo>
                    <a:pt x="7371" y="934"/>
                    <a:pt x="5925" y="0"/>
                    <a:pt x="43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4"/>
            <p:cNvSpPr/>
            <p:nvPr/>
          </p:nvSpPr>
          <p:spPr>
            <a:xfrm>
              <a:off x="2906992" y="2031865"/>
              <a:ext cx="229263" cy="475082"/>
            </a:xfrm>
            <a:custGeom>
              <a:avLst/>
              <a:gdLst/>
              <a:ahLst/>
              <a:cxnLst/>
              <a:rect l="l" t="t" r="r" b="b"/>
              <a:pathLst>
                <a:path w="9942" h="20602" extrusionOk="0">
                  <a:moveTo>
                    <a:pt x="0" y="0"/>
                  </a:moveTo>
                  <a:lnTo>
                    <a:pt x="0" y="12983"/>
                  </a:lnTo>
                  <a:lnTo>
                    <a:pt x="1003" y="12983"/>
                  </a:lnTo>
                  <a:lnTo>
                    <a:pt x="1003" y="19048"/>
                  </a:lnTo>
                  <a:cubicBezTo>
                    <a:pt x="1003" y="19900"/>
                    <a:pt x="1705" y="20602"/>
                    <a:pt x="2573" y="20602"/>
                  </a:cubicBezTo>
                  <a:cubicBezTo>
                    <a:pt x="3442" y="20602"/>
                    <a:pt x="4144" y="19900"/>
                    <a:pt x="4144" y="19031"/>
                  </a:cubicBezTo>
                  <a:lnTo>
                    <a:pt x="4144" y="12983"/>
                  </a:lnTo>
                  <a:lnTo>
                    <a:pt x="5815" y="12983"/>
                  </a:lnTo>
                  <a:lnTo>
                    <a:pt x="5815" y="19031"/>
                  </a:lnTo>
                  <a:cubicBezTo>
                    <a:pt x="5815" y="19900"/>
                    <a:pt x="6517" y="20602"/>
                    <a:pt x="7386" y="20602"/>
                  </a:cubicBezTo>
                  <a:cubicBezTo>
                    <a:pt x="8254" y="20602"/>
                    <a:pt x="8956" y="19900"/>
                    <a:pt x="8956" y="19031"/>
                  </a:cubicBezTo>
                  <a:lnTo>
                    <a:pt x="8956"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p:nvPr/>
          </p:nvSpPr>
          <p:spPr>
            <a:xfrm>
              <a:off x="3337212" y="1834593"/>
              <a:ext cx="178023" cy="178415"/>
            </a:xfrm>
            <a:custGeom>
              <a:avLst/>
              <a:gdLst/>
              <a:ahLst/>
              <a:cxnLst/>
              <a:rect l="l" t="t" r="r" b="b"/>
              <a:pathLst>
                <a:path w="7720" h="7737" extrusionOk="0">
                  <a:moveTo>
                    <a:pt x="3860" y="1"/>
                  </a:moveTo>
                  <a:cubicBezTo>
                    <a:pt x="1721" y="1"/>
                    <a:pt x="0" y="1738"/>
                    <a:pt x="0" y="3860"/>
                  </a:cubicBezTo>
                  <a:cubicBezTo>
                    <a:pt x="0" y="5999"/>
                    <a:pt x="1721" y="7737"/>
                    <a:pt x="3860" y="7737"/>
                  </a:cubicBezTo>
                  <a:cubicBezTo>
                    <a:pt x="5999" y="7737"/>
                    <a:pt x="7720" y="5999"/>
                    <a:pt x="7720" y="3860"/>
                  </a:cubicBezTo>
                  <a:cubicBezTo>
                    <a:pt x="7720" y="1738"/>
                    <a:pt x="5999" y="1"/>
                    <a:pt x="3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4"/>
            <p:cNvSpPr/>
            <p:nvPr/>
          </p:nvSpPr>
          <p:spPr>
            <a:xfrm>
              <a:off x="3311385" y="2031865"/>
              <a:ext cx="229678" cy="475082"/>
            </a:xfrm>
            <a:custGeom>
              <a:avLst/>
              <a:gdLst/>
              <a:ahLst/>
              <a:cxnLst/>
              <a:rect l="l" t="t" r="r" b="b"/>
              <a:pathLst>
                <a:path w="9960" h="20602" extrusionOk="0">
                  <a:moveTo>
                    <a:pt x="1" y="0"/>
                  </a:moveTo>
                  <a:lnTo>
                    <a:pt x="1" y="12983"/>
                  </a:lnTo>
                  <a:lnTo>
                    <a:pt x="1003" y="12983"/>
                  </a:lnTo>
                  <a:lnTo>
                    <a:pt x="1003" y="19048"/>
                  </a:lnTo>
                  <a:cubicBezTo>
                    <a:pt x="1003" y="19900"/>
                    <a:pt x="1705" y="20602"/>
                    <a:pt x="2574" y="20602"/>
                  </a:cubicBezTo>
                  <a:cubicBezTo>
                    <a:pt x="3443" y="20602"/>
                    <a:pt x="4145" y="19900"/>
                    <a:pt x="4145" y="19031"/>
                  </a:cubicBezTo>
                  <a:lnTo>
                    <a:pt x="4145" y="12983"/>
                  </a:lnTo>
                  <a:lnTo>
                    <a:pt x="5816" y="12983"/>
                  </a:lnTo>
                  <a:lnTo>
                    <a:pt x="5816" y="19031"/>
                  </a:lnTo>
                  <a:cubicBezTo>
                    <a:pt x="5816" y="19900"/>
                    <a:pt x="6517" y="20602"/>
                    <a:pt x="7386" y="20602"/>
                  </a:cubicBezTo>
                  <a:cubicBezTo>
                    <a:pt x="8255" y="20602"/>
                    <a:pt x="8957" y="19900"/>
                    <a:pt x="8957" y="19031"/>
                  </a:cubicBezTo>
                  <a:lnTo>
                    <a:pt x="8957" y="12983"/>
                  </a:lnTo>
                  <a:lnTo>
                    <a:pt x="9959" y="12983"/>
                  </a:lnTo>
                  <a:lnTo>
                    <a:pt x="9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4"/>
            <p:cNvSpPr/>
            <p:nvPr/>
          </p:nvSpPr>
          <p:spPr>
            <a:xfrm>
              <a:off x="3741605" y="1834593"/>
              <a:ext cx="178046" cy="178415"/>
            </a:xfrm>
            <a:custGeom>
              <a:avLst/>
              <a:gdLst/>
              <a:ahLst/>
              <a:cxnLst/>
              <a:rect l="l" t="t" r="r" b="b"/>
              <a:pathLst>
                <a:path w="7721" h="7737" extrusionOk="0">
                  <a:moveTo>
                    <a:pt x="3861" y="1"/>
                  </a:moveTo>
                  <a:cubicBezTo>
                    <a:pt x="1722" y="1"/>
                    <a:pt x="1" y="1738"/>
                    <a:pt x="1" y="3860"/>
                  </a:cubicBezTo>
                  <a:cubicBezTo>
                    <a:pt x="1" y="5999"/>
                    <a:pt x="1722" y="7737"/>
                    <a:pt x="3861" y="7737"/>
                  </a:cubicBezTo>
                  <a:cubicBezTo>
                    <a:pt x="5999" y="7737"/>
                    <a:pt x="7720" y="5999"/>
                    <a:pt x="7720" y="3860"/>
                  </a:cubicBezTo>
                  <a:cubicBezTo>
                    <a:pt x="7720" y="1738"/>
                    <a:pt x="5999" y="1"/>
                    <a:pt x="3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4"/>
            <p:cNvSpPr/>
            <p:nvPr/>
          </p:nvSpPr>
          <p:spPr>
            <a:xfrm>
              <a:off x="3716194" y="2031865"/>
              <a:ext cx="229263" cy="475082"/>
            </a:xfrm>
            <a:custGeom>
              <a:avLst/>
              <a:gdLst/>
              <a:ahLst/>
              <a:cxnLst/>
              <a:rect l="l" t="t" r="r" b="b"/>
              <a:pathLst>
                <a:path w="9942" h="20602" extrusionOk="0">
                  <a:moveTo>
                    <a:pt x="0" y="0"/>
                  </a:moveTo>
                  <a:lnTo>
                    <a:pt x="0" y="12983"/>
                  </a:lnTo>
                  <a:lnTo>
                    <a:pt x="986" y="12983"/>
                  </a:lnTo>
                  <a:lnTo>
                    <a:pt x="986" y="19048"/>
                  </a:lnTo>
                  <a:cubicBezTo>
                    <a:pt x="986" y="19900"/>
                    <a:pt x="1688" y="20602"/>
                    <a:pt x="2557" y="20602"/>
                  </a:cubicBezTo>
                  <a:cubicBezTo>
                    <a:pt x="3425" y="20602"/>
                    <a:pt x="4127" y="19900"/>
                    <a:pt x="4127" y="19031"/>
                  </a:cubicBezTo>
                  <a:lnTo>
                    <a:pt x="4127" y="12983"/>
                  </a:lnTo>
                  <a:lnTo>
                    <a:pt x="5798" y="12983"/>
                  </a:lnTo>
                  <a:lnTo>
                    <a:pt x="5798" y="19031"/>
                  </a:lnTo>
                  <a:cubicBezTo>
                    <a:pt x="5798" y="19900"/>
                    <a:pt x="6500" y="20602"/>
                    <a:pt x="7369" y="20602"/>
                  </a:cubicBezTo>
                  <a:cubicBezTo>
                    <a:pt x="8238" y="20602"/>
                    <a:pt x="8939" y="19900"/>
                    <a:pt x="8939" y="19031"/>
                  </a:cubicBezTo>
                  <a:lnTo>
                    <a:pt x="8939"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4"/>
            <p:cNvSpPr/>
            <p:nvPr/>
          </p:nvSpPr>
          <p:spPr>
            <a:xfrm>
              <a:off x="4146021" y="1834593"/>
              <a:ext cx="178415" cy="178415"/>
            </a:xfrm>
            <a:custGeom>
              <a:avLst/>
              <a:gdLst/>
              <a:ahLst/>
              <a:cxnLst/>
              <a:rect l="l" t="t" r="r" b="b"/>
              <a:pathLst>
                <a:path w="7737" h="7737" extrusionOk="0">
                  <a:moveTo>
                    <a:pt x="3860" y="1"/>
                  </a:moveTo>
                  <a:cubicBezTo>
                    <a:pt x="1722" y="1"/>
                    <a:pt x="1" y="1738"/>
                    <a:pt x="1" y="3860"/>
                  </a:cubicBezTo>
                  <a:cubicBezTo>
                    <a:pt x="1" y="5999"/>
                    <a:pt x="1722" y="7737"/>
                    <a:pt x="3860" y="7737"/>
                  </a:cubicBezTo>
                  <a:cubicBezTo>
                    <a:pt x="5999" y="7737"/>
                    <a:pt x="7737" y="5999"/>
                    <a:pt x="7737" y="3860"/>
                  </a:cubicBezTo>
                  <a:cubicBezTo>
                    <a:pt x="7737" y="1738"/>
                    <a:pt x="5999" y="1"/>
                    <a:pt x="3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4"/>
            <p:cNvSpPr/>
            <p:nvPr/>
          </p:nvSpPr>
          <p:spPr>
            <a:xfrm>
              <a:off x="4120587" y="2031865"/>
              <a:ext cx="229286" cy="475082"/>
            </a:xfrm>
            <a:custGeom>
              <a:avLst/>
              <a:gdLst/>
              <a:ahLst/>
              <a:cxnLst/>
              <a:rect l="l" t="t" r="r" b="b"/>
              <a:pathLst>
                <a:path w="9943" h="20602" extrusionOk="0">
                  <a:moveTo>
                    <a:pt x="1" y="0"/>
                  </a:moveTo>
                  <a:lnTo>
                    <a:pt x="1" y="12983"/>
                  </a:lnTo>
                  <a:lnTo>
                    <a:pt x="987" y="12983"/>
                  </a:lnTo>
                  <a:lnTo>
                    <a:pt x="987" y="19048"/>
                  </a:lnTo>
                  <a:cubicBezTo>
                    <a:pt x="987" y="19900"/>
                    <a:pt x="1688" y="20602"/>
                    <a:pt x="2557" y="20602"/>
                  </a:cubicBezTo>
                  <a:cubicBezTo>
                    <a:pt x="3426" y="20602"/>
                    <a:pt x="4128" y="19900"/>
                    <a:pt x="4128" y="19031"/>
                  </a:cubicBezTo>
                  <a:lnTo>
                    <a:pt x="4128" y="12983"/>
                  </a:lnTo>
                  <a:lnTo>
                    <a:pt x="5799" y="12983"/>
                  </a:lnTo>
                  <a:lnTo>
                    <a:pt x="5799" y="19031"/>
                  </a:lnTo>
                  <a:cubicBezTo>
                    <a:pt x="5799" y="19900"/>
                    <a:pt x="6500" y="20602"/>
                    <a:pt x="7369" y="20602"/>
                  </a:cubicBezTo>
                  <a:cubicBezTo>
                    <a:pt x="8238" y="20602"/>
                    <a:pt x="8940" y="19900"/>
                    <a:pt x="8940" y="19031"/>
                  </a:cubicBezTo>
                  <a:lnTo>
                    <a:pt x="8940"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4"/>
            <p:cNvSpPr/>
            <p:nvPr/>
          </p:nvSpPr>
          <p:spPr>
            <a:xfrm>
              <a:off x="4543497" y="1834524"/>
              <a:ext cx="191905" cy="178554"/>
            </a:xfrm>
            <a:custGeom>
              <a:avLst/>
              <a:gdLst/>
              <a:ahLst/>
              <a:cxnLst/>
              <a:rect l="l" t="t" r="r" b="b"/>
              <a:pathLst>
                <a:path w="8322" h="7743" extrusionOk="0">
                  <a:moveTo>
                    <a:pt x="4166" y="1"/>
                  </a:moveTo>
                  <a:cubicBezTo>
                    <a:pt x="3955" y="1"/>
                    <a:pt x="3741" y="18"/>
                    <a:pt x="3526" y="54"/>
                  </a:cubicBezTo>
                  <a:cubicBezTo>
                    <a:pt x="1421" y="405"/>
                    <a:pt x="0" y="2410"/>
                    <a:pt x="351" y="4515"/>
                  </a:cubicBezTo>
                  <a:cubicBezTo>
                    <a:pt x="666" y="6405"/>
                    <a:pt x="2301" y="7743"/>
                    <a:pt x="4155" y="7743"/>
                  </a:cubicBezTo>
                  <a:cubicBezTo>
                    <a:pt x="4366" y="7743"/>
                    <a:pt x="4580" y="7725"/>
                    <a:pt x="4796" y="7690"/>
                  </a:cubicBezTo>
                  <a:cubicBezTo>
                    <a:pt x="6901" y="7339"/>
                    <a:pt x="8321" y="5350"/>
                    <a:pt x="7970" y="3245"/>
                  </a:cubicBezTo>
                  <a:cubicBezTo>
                    <a:pt x="7655" y="1340"/>
                    <a:pt x="6021" y="1"/>
                    <a:pt x="41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4"/>
            <p:cNvSpPr/>
            <p:nvPr/>
          </p:nvSpPr>
          <p:spPr>
            <a:xfrm>
              <a:off x="4525003" y="2031865"/>
              <a:ext cx="229263" cy="475082"/>
            </a:xfrm>
            <a:custGeom>
              <a:avLst/>
              <a:gdLst/>
              <a:ahLst/>
              <a:cxnLst/>
              <a:rect l="l" t="t" r="r" b="b"/>
              <a:pathLst>
                <a:path w="9942" h="20602" extrusionOk="0">
                  <a:moveTo>
                    <a:pt x="0" y="0"/>
                  </a:moveTo>
                  <a:lnTo>
                    <a:pt x="0" y="12983"/>
                  </a:lnTo>
                  <a:lnTo>
                    <a:pt x="986" y="12983"/>
                  </a:lnTo>
                  <a:lnTo>
                    <a:pt x="986" y="19048"/>
                  </a:lnTo>
                  <a:cubicBezTo>
                    <a:pt x="986" y="19900"/>
                    <a:pt x="1705" y="20602"/>
                    <a:pt x="2557" y="20602"/>
                  </a:cubicBezTo>
                  <a:cubicBezTo>
                    <a:pt x="3426" y="20602"/>
                    <a:pt x="4127" y="19900"/>
                    <a:pt x="4127" y="19031"/>
                  </a:cubicBezTo>
                  <a:lnTo>
                    <a:pt x="4127" y="12983"/>
                  </a:lnTo>
                  <a:lnTo>
                    <a:pt x="5798" y="12983"/>
                  </a:lnTo>
                  <a:lnTo>
                    <a:pt x="5798" y="19031"/>
                  </a:lnTo>
                  <a:cubicBezTo>
                    <a:pt x="5798" y="19900"/>
                    <a:pt x="6517" y="20602"/>
                    <a:pt x="7369" y="20602"/>
                  </a:cubicBezTo>
                  <a:cubicBezTo>
                    <a:pt x="8238" y="20602"/>
                    <a:pt x="8939" y="19900"/>
                    <a:pt x="8939" y="19031"/>
                  </a:cubicBezTo>
                  <a:lnTo>
                    <a:pt x="8939" y="12983"/>
                  </a:lnTo>
                  <a:lnTo>
                    <a:pt x="9942" y="12983"/>
                  </a:lnTo>
                  <a:lnTo>
                    <a:pt x="99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4"/>
            <p:cNvSpPr/>
            <p:nvPr/>
          </p:nvSpPr>
          <p:spPr>
            <a:xfrm>
              <a:off x="4954831" y="1834593"/>
              <a:ext cx="178415" cy="178415"/>
            </a:xfrm>
            <a:custGeom>
              <a:avLst/>
              <a:gdLst/>
              <a:ahLst/>
              <a:cxnLst/>
              <a:rect l="l" t="t" r="r" b="b"/>
              <a:pathLst>
                <a:path w="7737" h="7737" extrusionOk="0">
                  <a:moveTo>
                    <a:pt x="3860" y="1"/>
                  </a:moveTo>
                  <a:cubicBezTo>
                    <a:pt x="1738" y="1"/>
                    <a:pt x="1" y="1738"/>
                    <a:pt x="1" y="3860"/>
                  </a:cubicBezTo>
                  <a:cubicBezTo>
                    <a:pt x="1" y="5999"/>
                    <a:pt x="1738" y="7737"/>
                    <a:pt x="3860" y="7737"/>
                  </a:cubicBezTo>
                  <a:cubicBezTo>
                    <a:pt x="5999" y="7737"/>
                    <a:pt x="7737" y="5999"/>
                    <a:pt x="7737" y="3860"/>
                  </a:cubicBezTo>
                  <a:cubicBezTo>
                    <a:pt x="7737" y="1738"/>
                    <a:pt x="5999" y="1"/>
                    <a:pt x="3860" y="1"/>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4"/>
            <p:cNvSpPr/>
            <p:nvPr/>
          </p:nvSpPr>
          <p:spPr>
            <a:xfrm>
              <a:off x="4929396" y="2031865"/>
              <a:ext cx="229286" cy="475082"/>
            </a:xfrm>
            <a:custGeom>
              <a:avLst/>
              <a:gdLst/>
              <a:ahLst/>
              <a:cxnLst/>
              <a:rect l="l" t="t" r="r" b="b"/>
              <a:pathLst>
                <a:path w="9943" h="20602" extrusionOk="0">
                  <a:moveTo>
                    <a:pt x="1" y="0"/>
                  </a:moveTo>
                  <a:lnTo>
                    <a:pt x="1" y="12983"/>
                  </a:lnTo>
                  <a:lnTo>
                    <a:pt x="987" y="12983"/>
                  </a:lnTo>
                  <a:lnTo>
                    <a:pt x="987" y="19048"/>
                  </a:lnTo>
                  <a:cubicBezTo>
                    <a:pt x="987" y="19900"/>
                    <a:pt x="1705" y="20602"/>
                    <a:pt x="2557" y="20602"/>
                  </a:cubicBezTo>
                  <a:cubicBezTo>
                    <a:pt x="3426" y="20602"/>
                    <a:pt x="4128" y="19900"/>
                    <a:pt x="4128" y="19031"/>
                  </a:cubicBezTo>
                  <a:lnTo>
                    <a:pt x="4128" y="12983"/>
                  </a:lnTo>
                  <a:lnTo>
                    <a:pt x="5799" y="12983"/>
                  </a:lnTo>
                  <a:lnTo>
                    <a:pt x="5799" y="19031"/>
                  </a:lnTo>
                  <a:cubicBezTo>
                    <a:pt x="5799" y="19900"/>
                    <a:pt x="6517" y="20602"/>
                    <a:pt x="7369" y="20602"/>
                  </a:cubicBezTo>
                  <a:cubicBezTo>
                    <a:pt x="8238" y="20602"/>
                    <a:pt x="8940" y="19900"/>
                    <a:pt x="8940" y="19031"/>
                  </a:cubicBezTo>
                  <a:lnTo>
                    <a:pt x="8940" y="12983"/>
                  </a:lnTo>
                  <a:lnTo>
                    <a:pt x="9943" y="12983"/>
                  </a:lnTo>
                  <a:lnTo>
                    <a:pt x="9943"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4"/>
            <p:cNvSpPr/>
            <p:nvPr/>
          </p:nvSpPr>
          <p:spPr>
            <a:xfrm>
              <a:off x="5359247" y="1834593"/>
              <a:ext cx="178415" cy="178415"/>
            </a:xfrm>
            <a:custGeom>
              <a:avLst/>
              <a:gdLst/>
              <a:ahLst/>
              <a:cxnLst/>
              <a:rect l="l" t="t" r="r" b="b"/>
              <a:pathLst>
                <a:path w="7737" h="7737" extrusionOk="0">
                  <a:moveTo>
                    <a:pt x="3877" y="1"/>
                  </a:moveTo>
                  <a:cubicBezTo>
                    <a:pt x="1738" y="1"/>
                    <a:pt x="0" y="1738"/>
                    <a:pt x="0" y="3860"/>
                  </a:cubicBezTo>
                  <a:cubicBezTo>
                    <a:pt x="0" y="5999"/>
                    <a:pt x="1738" y="7737"/>
                    <a:pt x="3877" y="7737"/>
                  </a:cubicBezTo>
                  <a:cubicBezTo>
                    <a:pt x="5999" y="7737"/>
                    <a:pt x="7736" y="5999"/>
                    <a:pt x="7736" y="3860"/>
                  </a:cubicBezTo>
                  <a:cubicBezTo>
                    <a:pt x="7736" y="1738"/>
                    <a:pt x="5999" y="1"/>
                    <a:pt x="3877" y="1"/>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p:nvPr/>
          </p:nvSpPr>
          <p:spPr>
            <a:xfrm>
              <a:off x="5333813" y="2031865"/>
              <a:ext cx="229286" cy="475082"/>
            </a:xfrm>
            <a:custGeom>
              <a:avLst/>
              <a:gdLst/>
              <a:ahLst/>
              <a:cxnLst/>
              <a:rect l="l" t="t" r="r" b="b"/>
              <a:pathLst>
                <a:path w="9943" h="20602" extrusionOk="0">
                  <a:moveTo>
                    <a:pt x="1" y="0"/>
                  </a:moveTo>
                  <a:lnTo>
                    <a:pt x="1" y="12983"/>
                  </a:lnTo>
                  <a:lnTo>
                    <a:pt x="1003" y="12983"/>
                  </a:lnTo>
                  <a:lnTo>
                    <a:pt x="1003" y="19048"/>
                  </a:lnTo>
                  <a:cubicBezTo>
                    <a:pt x="1003" y="19900"/>
                    <a:pt x="1705" y="20602"/>
                    <a:pt x="2574" y="20602"/>
                  </a:cubicBezTo>
                  <a:cubicBezTo>
                    <a:pt x="3442" y="20602"/>
                    <a:pt x="4144" y="19900"/>
                    <a:pt x="4144" y="19031"/>
                  </a:cubicBezTo>
                  <a:lnTo>
                    <a:pt x="4144" y="12983"/>
                  </a:lnTo>
                  <a:lnTo>
                    <a:pt x="5815" y="12983"/>
                  </a:lnTo>
                  <a:lnTo>
                    <a:pt x="5815" y="19031"/>
                  </a:lnTo>
                  <a:cubicBezTo>
                    <a:pt x="5815" y="19900"/>
                    <a:pt x="6517" y="20602"/>
                    <a:pt x="7386" y="20602"/>
                  </a:cubicBezTo>
                  <a:cubicBezTo>
                    <a:pt x="8255" y="20602"/>
                    <a:pt x="8956" y="19900"/>
                    <a:pt x="8956" y="19031"/>
                  </a:cubicBezTo>
                  <a:lnTo>
                    <a:pt x="8956"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4"/>
            <p:cNvSpPr/>
            <p:nvPr/>
          </p:nvSpPr>
          <p:spPr>
            <a:xfrm>
              <a:off x="5763640" y="1834593"/>
              <a:ext cx="178415" cy="178415"/>
            </a:xfrm>
            <a:custGeom>
              <a:avLst/>
              <a:gdLst/>
              <a:ahLst/>
              <a:cxnLst/>
              <a:rect l="l" t="t" r="r" b="b"/>
              <a:pathLst>
                <a:path w="7737" h="7737" extrusionOk="0">
                  <a:moveTo>
                    <a:pt x="3877" y="1"/>
                  </a:moveTo>
                  <a:cubicBezTo>
                    <a:pt x="1739" y="1"/>
                    <a:pt x="1" y="1738"/>
                    <a:pt x="1" y="3860"/>
                  </a:cubicBezTo>
                  <a:cubicBezTo>
                    <a:pt x="1" y="5999"/>
                    <a:pt x="1739" y="7737"/>
                    <a:pt x="3877" y="7737"/>
                  </a:cubicBezTo>
                  <a:cubicBezTo>
                    <a:pt x="5999" y="7737"/>
                    <a:pt x="7737" y="5999"/>
                    <a:pt x="7737" y="3860"/>
                  </a:cubicBezTo>
                  <a:cubicBezTo>
                    <a:pt x="7737" y="1738"/>
                    <a:pt x="5999" y="1"/>
                    <a:pt x="3877" y="1"/>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4"/>
            <p:cNvSpPr/>
            <p:nvPr/>
          </p:nvSpPr>
          <p:spPr>
            <a:xfrm>
              <a:off x="5738229" y="2031865"/>
              <a:ext cx="229263" cy="475082"/>
            </a:xfrm>
            <a:custGeom>
              <a:avLst/>
              <a:gdLst/>
              <a:ahLst/>
              <a:cxnLst/>
              <a:rect l="l" t="t" r="r" b="b"/>
              <a:pathLst>
                <a:path w="9942" h="20602" extrusionOk="0">
                  <a:moveTo>
                    <a:pt x="0" y="0"/>
                  </a:moveTo>
                  <a:lnTo>
                    <a:pt x="0" y="12983"/>
                  </a:lnTo>
                  <a:lnTo>
                    <a:pt x="1003" y="12983"/>
                  </a:lnTo>
                  <a:lnTo>
                    <a:pt x="1003" y="19048"/>
                  </a:lnTo>
                  <a:cubicBezTo>
                    <a:pt x="1003" y="19900"/>
                    <a:pt x="1704" y="20602"/>
                    <a:pt x="2573" y="20602"/>
                  </a:cubicBezTo>
                  <a:cubicBezTo>
                    <a:pt x="3442" y="20602"/>
                    <a:pt x="4144" y="19900"/>
                    <a:pt x="4144" y="19031"/>
                  </a:cubicBezTo>
                  <a:lnTo>
                    <a:pt x="4144" y="12983"/>
                  </a:lnTo>
                  <a:lnTo>
                    <a:pt x="5815" y="12983"/>
                  </a:lnTo>
                  <a:lnTo>
                    <a:pt x="5815" y="19031"/>
                  </a:lnTo>
                  <a:cubicBezTo>
                    <a:pt x="5815" y="19900"/>
                    <a:pt x="6516" y="20602"/>
                    <a:pt x="7385" y="20602"/>
                  </a:cubicBezTo>
                  <a:cubicBezTo>
                    <a:pt x="8254" y="20602"/>
                    <a:pt x="8956" y="19900"/>
                    <a:pt x="8956" y="19031"/>
                  </a:cubicBezTo>
                  <a:lnTo>
                    <a:pt x="8956"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4"/>
          <p:cNvGrpSpPr/>
          <p:nvPr/>
        </p:nvGrpSpPr>
        <p:grpSpPr>
          <a:xfrm>
            <a:off x="2098183" y="3763079"/>
            <a:ext cx="3869309" cy="672424"/>
            <a:chOff x="2098183" y="3763079"/>
            <a:chExt cx="3869309" cy="672424"/>
          </a:xfrm>
        </p:grpSpPr>
        <p:sp>
          <p:nvSpPr>
            <p:cNvPr id="383" name="Google Shape;383;p54"/>
            <p:cNvSpPr/>
            <p:nvPr/>
          </p:nvSpPr>
          <p:spPr>
            <a:xfrm>
              <a:off x="2123594" y="3763148"/>
              <a:ext cx="178438" cy="178415"/>
            </a:xfrm>
            <a:custGeom>
              <a:avLst/>
              <a:gdLst/>
              <a:ahLst/>
              <a:cxnLst/>
              <a:rect l="l" t="t" r="r" b="b"/>
              <a:pathLst>
                <a:path w="7738" h="7737" extrusionOk="0">
                  <a:moveTo>
                    <a:pt x="3877" y="0"/>
                  </a:moveTo>
                  <a:cubicBezTo>
                    <a:pt x="1739" y="0"/>
                    <a:pt x="1" y="1721"/>
                    <a:pt x="1" y="3860"/>
                  </a:cubicBezTo>
                  <a:cubicBezTo>
                    <a:pt x="1" y="5999"/>
                    <a:pt x="1739" y="7737"/>
                    <a:pt x="3877" y="7737"/>
                  </a:cubicBezTo>
                  <a:cubicBezTo>
                    <a:pt x="5999" y="7737"/>
                    <a:pt x="7737" y="5999"/>
                    <a:pt x="7737" y="3860"/>
                  </a:cubicBezTo>
                  <a:cubicBezTo>
                    <a:pt x="7737" y="1721"/>
                    <a:pt x="5999" y="0"/>
                    <a:pt x="3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4"/>
            <p:cNvSpPr/>
            <p:nvPr/>
          </p:nvSpPr>
          <p:spPr>
            <a:xfrm>
              <a:off x="2098183" y="3960420"/>
              <a:ext cx="229263" cy="475082"/>
            </a:xfrm>
            <a:custGeom>
              <a:avLst/>
              <a:gdLst/>
              <a:ahLst/>
              <a:cxnLst/>
              <a:rect l="l" t="t" r="r" b="b"/>
              <a:pathLst>
                <a:path w="9942" h="20602" extrusionOk="0">
                  <a:moveTo>
                    <a:pt x="0" y="0"/>
                  </a:moveTo>
                  <a:lnTo>
                    <a:pt x="0" y="12983"/>
                  </a:lnTo>
                  <a:lnTo>
                    <a:pt x="1003" y="12983"/>
                  </a:lnTo>
                  <a:lnTo>
                    <a:pt x="1003" y="19031"/>
                  </a:lnTo>
                  <a:cubicBezTo>
                    <a:pt x="1003" y="19900"/>
                    <a:pt x="1704" y="20602"/>
                    <a:pt x="2573" y="20602"/>
                  </a:cubicBezTo>
                  <a:cubicBezTo>
                    <a:pt x="3425" y="20602"/>
                    <a:pt x="4144" y="19900"/>
                    <a:pt x="4144" y="19031"/>
                  </a:cubicBezTo>
                  <a:lnTo>
                    <a:pt x="4144" y="12983"/>
                  </a:lnTo>
                  <a:lnTo>
                    <a:pt x="5815" y="12983"/>
                  </a:lnTo>
                  <a:lnTo>
                    <a:pt x="5815" y="19031"/>
                  </a:lnTo>
                  <a:cubicBezTo>
                    <a:pt x="5815" y="19900"/>
                    <a:pt x="6517" y="20602"/>
                    <a:pt x="7385" y="20602"/>
                  </a:cubicBezTo>
                  <a:cubicBezTo>
                    <a:pt x="8238" y="20602"/>
                    <a:pt x="8956" y="19900"/>
                    <a:pt x="8956" y="19031"/>
                  </a:cubicBezTo>
                  <a:lnTo>
                    <a:pt x="8956" y="12983"/>
                  </a:lnTo>
                  <a:lnTo>
                    <a:pt x="9942" y="12983"/>
                  </a:lnTo>
                  <a:lnTo>
                    <a:pt x="99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4"/>
            <p:cNvSpPr/>
            <p:nvPr/>
          </p:nvSpPr>
          <p:spPr>
            <a:xfrm>
              <a:off x="2528010" y="3763148"/>
              <a:ext cx="178415" cy="178415"/>
            </a:xfrm>
            <a:custGeom>
              <a:avLst/>
              <a:gdLst/>
              <a:ahLst/>
              <a:cxnLst/>
              <a:rect l="l" t="t" r="r" b="b"/>
              <a:pathLst>
                <a:path w="7737" h="7737" extrusionOk="0">
                  <a:moveTo>
                    <a:pt x="3877" y="0"/>
                  </a:moveTo>
                  <a:cubicBezTo>
                    <a:pt x="1738" y="0"/>
                    <a:pt x="1" y="1721"/>
                    <a:pt x="1" y="3860"/>
                  </a:cubicBezTo>
                  <a:cubicBezTo>
                    <a:pt x="1" y="5999"/>
                    <a:pt x="1738" y="7737"/>
                    <a:pt x="3877" y="7737"/>
                  </a:cubicBezTo>
                  <a:cubicBezTo>
                    <a:pt x="6016" y="7737"/>
                    <a:pt x="7737" y="5999"/>
                    <a:pt x="7737" y="3860"/>
                  </a:cubicBezTo>
                  <a:cubicBezTo>
                    <a:pt x="7737" y="1721"/>
                    <a:pt x="6016" y="0"/>
                    <a:pt x="3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4"/>
            <p:cNvSpPr/>
            <p:nvPr/>
          </p:nvSpPr>
          <p:spPr>
            <a:xfrm>
              <a:off x="2502576" y="3960420"/>
              <a:ext cx="229286" cy="475082"/>
            </a:xfrm>
            <a:custGeom>
              <a:avLst/>
              <a:gdLst/>
              <a:ahLst/>
              <a:cxnLst/>
              <a:rect l="l" t="t" r="r" b="b"/>
              <a:pathLst>
                <a:path w="9943" h="20602" extrusionOk="0">
                  <a:moveTo>
                    <a:pt x="1" y="0"/>
                  </a:moveTo>
                  <a:lnTo>
                    <a:pt x="1" y="12983"/>
                  </a:lnTo>
                  <a:lnTo>
                    <a:pt x="1003" y="12983"/>
                  </a:lnTo>
                  <a:lnTo>
                    <a:pt x="1003" y="19031"/>
                  </a:lnTo>
                  <a:cubicBezTo>
                    <a:pt x="1003" y="19900"/>
                    <a:pt x="1705" y="20602"/>
                    <a:pt x="2574" y="20602"/>
                  </a:cubicBezTo>
                  <a:cubicBezTo>
                    <a:pt x="3443" y="20602"/>
                    <a:pt x="4144" y="19900"/>
                    <a:pt x="4144" y="19031"/>
                  </a:cubicBezTo>
                  <a:lnTo>
                    <a:pt x="4144" y="12983"/>
                  </a:lnTo>
                  <a:lnTo>
                    <a:pt x="5815" y="12983"/>
                  </a:lnTo>
                  <a:lnTo>
                    <a:pt x="5815" y="19031"/>
                  </a:lnTo>
                  <a:cubicBezTo>
                    <a:pt x="5815" y="19900"/>
                    <a:pt x="6517" y="20602"/>
                    <a:pt x="7386" y="20602"/>
                  </a:cubicBezTo>
                  <a:cubicBezTo>
                    <a:pt x="8255" y="20602"/>
                    <a:pt x="8957" y="19900"/>
                    <a:pt x="8957" y="19031"/>
                  </a:cubicBezTo>
                  <a:lnTo>
                    <a:pt x="8957" y="12983"/>
                  </a:lnTo>
                  <a:lnTo>
                    <a:pt x="9942" y="12983"/>
                  </a:lnTo>
                  <a:lnTo>
                    <a:pt x="99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4"/>
            <p:cNvSpPr/>
            <p:nvPr/>
          </p:nvSpPr>
          <p:spPr>
            <a:xfrm>
              <a:off x="2920851" y="3763079"/>
              <a:ext cx="201936" cy="178600"/>
            </a:xfrm>
            <a:custGeom>
              <a:avLst/>
              <a:gdLst/>
              <a:ahLst/>
              <a:cxnLst/>
              <a:rect l="l" t="t" r="r" b="b"/>
              <a:pathLst>
                <a:path w="8757" h="7745" extrusionOk="0">
                  <a:moveTo>
                    <a:pt x="4372" y="0"/>
                  </a:moveTo>
                  <a:cubicBezTo>
                    <a:pt x="3902" y="0"/>
                    <a:pt x="3423" y="87"/>
                    <a:pt x="2958" y="271"/>
                  </a:cubicBezTo>
                  <a:cubicBezTo>
                    <a:pt x="970" y="1056"/>
                    <a:pt x="1" y="3312"/>
                    <a:pt x="786" y="5300"/>
                  </a:cubicBezTo>
                  <a:cubicBezTo>
                    <a:pt x="1387" y="6820"/>
                    <a:pt x="2837" y="7745"/>
                    <a:pt x="4375" y="7745"/>
                  </a:cubicBezTo>
                  <a:cubicBezTo>
                    <a:pt x="4849" y="7745"/>
                    <a:pt x="5331" y="7657"/>
                    <a:pt x="5799" y="7472"/>
                  </a:cubicBezTo>
                  <a:cubicBezTo>
                    <a:pt x="7787" y="6687"/>
                    <a:pt x="8756" y="4431"/>
                    <a:pt x="7971" y="2443"/>
                  </a:cubicBezTo>
                  <a:cubicBezTo>
                    <a:pt x="7369" y="932"/>
                    <a:pt x="5914" y="0"/>
                    <a:pt x="4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4"/>
            <p:cNvSpPr/>
            <p:nvPr/>
          </p:nvSpPr>
          <p:spPr>
            <a:xfrm>
              <a:off x="2906992" y="3960420"/>
              <a:ext cx="229263" cy="475082"/>
            </a:xfrm>
            <a:custGeom>
              <a:avLst/>
              <a:gdLst/>
              <a:ahLst/>
              <a:cxnLst/>
              <a:rect l="l" t="t" r="r" b="b"/>
              <a:pathLst>
                <a:path w="9942" h="20602" extrusionOk="0">
                  <a:moveTo>
                    <a:pt x="0" y="0"/>
                  </a:moveTo>
                  <a:lnTo>
                    <a:pt x="0" y="12983"/>
                  </a:lnTo>
                  <a:lnTo>
                    <a:pt x="1003" y="12983"/>
                  </a:lnTo>
                  <a:lnTo>
                    <a:pt x="1003" y="19031"/>
                  </a:lnTo>
                  <a:cubicBezTo>
                    <a:pt x="1003" y="19900"/>
                    <a:pt x="1705" y="20602"/>
                    <a:pt x="2573" y="20602"/>
                  </a:cubicBezTo>
                  <a:cubicBezTo>
                    <a:pt x="3442" y="20602"/>
                    <a:pt x="4144" y="19900"/>
                    <a:pt x="4144" y="19031"/>
                  </a:cubicBezTo>
                  <a:lnTo>
                    <a:pt x="4144" y="12983"/>
                  </a:lnTo>
                  <a:lnTo>
                    <a:pt x="5815" y="12983"/>
                  </a:lnTo>
                  <a:lnTo>
                    <a:pt x="5815" y="19031"/>
                  </a:lnTo>
                  <a:cubicBezTo>
                    <a:pt x="5815" y="19900"/>
                    <a:pt x="6517" y="20602"/>
                    <a:pt x="7386" y="20602"/>
                  </a:cubicBezTo>
                  <a:cubicBezTo>
                    <a:pt x="8254" y="20602"/>
                    <a:pt x="8956" y="19900"/>
                    <a:pt x="8956" y="19031"/>
                  </a:cubicBezTo>
                  <a:lnTo>
                    <a:pt x="8956" y="12983"/>
                  </a:lnTo>
                  <a:lnTo>
                    <a:pt x="9942" y="12983"/>
                  </a:lnTo>
                  <a:lnTo>
                    <a:pt x="99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4"/>
            <p:cNvSpPr/>
            <p:nvPr/>
          </p:nvSpPr>
          <p:spPr>
            <a:xfrm>
              <a:off x="3337212" y="3763148"/>
              <a:ext cx="178023" cy="178415"/>
            </a:xfrm>
            <a:custGeom>
              <a:avLst/>
              <a:gdLst/>
              <a:ahLst/>
              <a:cxnLst/>
              <a:rect l="l" t="t" r="r" b="b"/>
              <a:pathLst>
                <a:path w="7720" h="7737" extrusionOk="0">
                  <a:moveTo>
                    <a:pt x="3860" y="0"/>
                  </a:moveTo>
                  <a:cubicBezTo>
                    <a:pt x="1721" y="0"/>
                    <a:pt x="0" y="1721"/>
                    <a:pt x="0" y="3860"/>
                  </a:cubicBezTo>
                  <a:cubicBezTo>
                    <a:pt x="0" y="5999"/>
                    <a:pt x="1721" y="7737"/>
                    <a:pt x="3860" y="7737"/>
                  </a:cubicBezTo>
                  <a:cubicBezTo>
                    <a:pt x="5999" y="7737"/>
                    <a:pt x="7720" y="5999"/>
                    <a:pt x="7720" y="3860"/>
                  </a:cubicBezTo>
                  <a:cubicBezTo>
                    <a:pt x="7720" y="1721"/>
                    <a:pt x="5999" y="0"/>
                    <a:pt x="3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4"/>
            <p:cNvSpPr/>
            <p:nvPr/>
          </p:nvSpPr>
          <p:spPr>
            <a:xfrm>
              <a:off x="3311385" y="3960420"/>
              <a:ext cx="229678" cy="475082"/>
            </a:xfrm>
            <a:custGeom>
              <a:avLst/>
              <a:gdLst/>
              <a:ahLst/>
              <a:cxnLst/>
              <a:rect l="l" t="t" r="r" b="b"/>
              <a:pathLst>
                <a:path w="9960" h="20602" extrusionOk="0">
                  <a:moveTo>
                    <a:pt x="1" y="0"/>
                  </a:moveTo>
                  <a:lnTo>
                    <a:pt x="1" y="12983"/>
                  </a:lnTo>
                  <a:lnTo>
                    <a:pt x="1003" y="12983"/>
                  </a:lnTo>
                  <a:lnTo>
                    <a:pt x="1003" y="19031"/>
                  </a:lnTo>
                  <a:cubicBezTo>
                    <a:pt x="1003" y="19900"/>
                    <a:pt x="1705" y="20602"/>
                    <a:pt x="2574" y="20602"/>
                  </a:cubicBezTo>
                  <a:cubicBezTo>
                    <a:pt x="3443" y="20602"/>
                    <a:pt x="4145" y="19900"/>
                    <a:pt x="4145" y="19031"/>
                  </a:cubicBezTo>
                  <a:lnTo>
                    <a:pt x="4145" y="12983"/>
                  </a:lnTo>
                  <a:lnTo>
                    <a:pt x="5816" y="12983"/>
                  </a:lnTo>
                  <a:lnTo>
                    <a:pt x="5816" y="19031"/>
                  </a:lnTo>
                  <a:cubicBezTo>
                    <a:pt x="5816" y="19900"/>
                    <a:pt x="6517" y="20602"/>
                    <a:pt x="7386" y="20602"/>
                  </a:cubicBezTo>
                  <a:cubicBezTo>
                    <a:pt x="8255" y="20602"/>
                    <a:pt x="8957" y="19900"/>
                    <a:pt x="8957" y="19031"/>
                  </a:cubicBezTo>
                  <a:lnTo>
                    <a:pt x="8957" y="12983"/>
                  </a:lnTo>
                  <a:lnTo>
                    <a:pt x="9959" y="12983"/>
                  </a:lnTo>
                  <a:lnTo>
                    <a:pt x="99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4"/>
            <p:cNvSpPr/>
            <p:nvPr/>
          </p:nvSpPr>
          <p:spPr>
            <a:xfrm>
              <a:off x="3741605" y="3763148"/>
              <a:ext cx="178046" cy="178415"/>
            </a:xfrm>
            <a:custGeom>
              <a:avLst/>
              <a:gdLst/>
              <a:ahLst/>
              <a:cxnLst/>
              <a:rect l="l" t="t" r="r" b="b"/>
              <a:pathLst>
                <a:path w="7721" h="7737" extrusionOk="0">
                  <a:moveTo>
                    <a:pt x="3861" y="0"/>
                  </a:moveTo>
                  <a:cubicBezTo>
                    <a:pt x="1722" y="0"/>
                    <a:pt x="1" y="1721"/>
                    <a:pt x="1" y="3860"/>
                  </a:cubicBezTo>
                  <a:cubicBezTo>
                    <a:pt x="1" y="5999"/>
                    <a:pt x="1722" y="7737"/>
                    <a:pt x="3861" y="7737"/>
                  </a:cubicBezTo>
                  <a:cubicBezTo>
                    <a:pt x="5999" y="7737"/>
                    <a:pt x="7720" y="5999"/>
                    <a:pt x="7720" y="3860"/>
                  </a:cubicBezTo>
                  <a:cubicBezTo>
                    <a:pt x="7720" y="1721"/>
                    <a:pt x="5999" y="0"/>
                    <a:pt x="3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4"/>
            <p:cNvSpPr/>
            <p:nvPr/>
          </p:nvSpPr>
          <p:spPr>
            <a:xfrm>
              <a:off x="3716194" y="3960420"/>
              <a:ext cx="229263" cy="475082"/>
            </a:xfrm>
            <a:custGeom>
              <a:avLst/>
              <a:gdLst/>
              <a:ahLst/>
              <a:cxnLst/>
              <a:rect l="l" t="t" r="r" b="b"/>
              <a:pathLst>
                <a:path w="9942" h="20602" extrusionOk="0">
                  <a:moveTo>
                    <a:pt x="0" y="0"/>
                  </a:moveTo>
                  <a:lnTo>
                    <a:pt x="0" y="12983"/>
                  </a:lnTo>
                  <a:lnTo>
                    <a:pt x="986" y="12983"/>
                  </a:lnTo>
                  <a:lnTo>
                    <a:pt x="986" y="19031"/>
                  </a:lnTo>
                  <a:cubicBezTo>
                    <a:pt x="986" y="19900"/>
                    <a:pt x="1688" y="20602"/>
                    <a:pt x="2557" y="20602"/>
                  </a:cubicBezTo>
                  <a:cubicBezTo>
                    <a:pt x="3425" y="20602"/>
                    <a:pt x="4127" y="19900"/>
                    <a:pt x="4127" y="19031"/>
                  </a:cubicBezTo>
                  <a:lnTo>
                    <a:pt x="4127" y="12983"/>
                  </a:lnTo>
                  <a:lnTo>
                    <a:pt x="5798" y="12983"/>
                  </a:lnTo>
                  <a:lnTo>
                    <a:pt x="5798" y="19031"/>
                  </a:lnTo>
                  <a:cubicBezTo>
                    <a:pt x="5798" y="19900"/>
                    <a:pt x="6500" y="20602"/>
                    <a:pt x="7369" y="20602"/>
                  </a:cubicBezTo>
                  <a:cubicBezTo>
                    <a:pt x="8238" y="20602"/>
                    <a:pt x="8939" y="19900"/>
                    <a:pt x="8939" y="19031"/>
                  </a:cubicBezTo>
                  <a:lnTo>
                    <a:pt x="8939" y="12983"/>
                  </a:lnTo>
                  <a:lnTo>
                    <a:pt x="9942" y="12983"/>
                  </a:lnTo>
                  <a:lnTo>
                    <a:pt x="99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4"/>
            <p:cNvSpPr/>
            <p:nvPr/>
          </p:nvSpPr>
          <p:spPr>
            <a:xfrm>
              <a:off x="4146021" y="3763148"/>
              <a:ext cx="178415" cy="178415"/>
            </a:xfrm>
            <a:custGeom>
              <a:avLst/>
              <a:gdLst/>
              <a:ahLst/>
              <a:cxnLst/>
              <a:rect l="l" t="t" r="r" b="b"/>
              <a:pathLst>
                <a:path w="7737" h="7737" extrusionOk="0">
                  <a:moveTo>
                    <a:pt x="3860" y="0"/>
                  </a:moveTo>
                  <a:cubicBezTo>
                    <a:pt x="1722" y="0"/>
                    <a:pt x="1" y="1721"/>
                    <a:pt x="1" y="3860"/>
                  </a:cubicBezTo>
                  <a:cubicBezTo>
                    <a:pt x="1" y="5999"/>
                    <a:pt x="1722" y="7737"/>
                    <a:pt x="3860" y="7737"/>
                  </a:cubicBezTo>
                  <a:cubicBezTo>
                    <a:pt x="5999" y="7737"/>
                    <a:pt x="7737" y="5999"/>
                    <a:pt x="7737" y="3860"/>
                  </a:cubicBezTo>
                  <a:cubicBezTo>
                    <a:pt x="7737" y="1721"/>
                    <a:pt x="5999" y="0"/>
                    <a:pt x="3860"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4"/>
            <p:cNvSpPr/>
            <p:nvPr/>
          </p:nvSpPr>
          <p:spPr>
            <a:xfrm>
              <a:off x="4120587" y="3960420"/>
              <a:ext cx="229286" cy="475082"/>
            </a:xfrm>
            <a:custGeom>
              <a:avLst/>
              <a:gdLst/>
              <a:ahLst/>
              <a:cxnLst/>
              <a:rect l="l" t="t" r="r" b="b"/>
              <a:pathLst>
                <a:path w="9943" h="20602" extrusionOk="0">
                  <a:moveTo>
                    <a:pt x="1" y="0"/>
                  </a:moveTo>
                  <a:lnTo>
                    <a:pt x="1" y="12983"/>
                  </a:lnTo>
                  <a:lnTo>
                    <a:pt x="987" y="12983"/>
                  </a:lnTo>
                  <a:lnTo>
                    <a:pt x="987" y="19031"/>
                  </a:lnTo>
                  <a:cubicBezTo>
                    <a:pt x="987" y="19900"/>
                    <a:pt x="1688" y="20602"/>
                    <a:pt x="2557" y="20602"/>
                  </a:cubicBezTo>
                  <a:cubicBezTo>
                    <a:pt x="3426" y="20602"/>
                    <a:pt x="4128" y="19900"/>
                    <a:pt x="4128" y="19031"/>
                  </a:cubicBezTo>
                  <a:lnTo>
                    <a:pt x="4128" y="12983"/>
                  </a:lnTo>
                  <a:lnTo>
                    <a:pt x="5799" y="12983"/>
                  </a:lnTo>
                  <a:lnTo>
                    <a:pt x="5799" y="19031"/>
                  </a:lnTo>
                  <a:cubicBezTo>
                    <a:pt x="5799" y="19900"/>
                    <a:pt x="6500" y="20602"/>
                    <a:pt x="7369" y="20602"/>
                  </a:cubicBezTo>
                  <a:cubicBezTo>
                    <a:pt x="8238" y="20602"/>
                    <a:pt x="8940" y="19900"/>
                    <a:pt x="8940" y="19031"/>
                  </a:cubicBezTo>
                  <a:lnTo>
                    <a:pt x="8940"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4"/>
            <p:cNvSpPr/>
            <p:nvPr/>
          </p:nvSpPr>
          <p:spPr>
            <a:xfrm>
              <a:off x="4543497" y="3763079"/>
              <a:ext cx="191905" cy="178162"/>
            </a:xfrm>
            <a:custGeom>
              <a:avLst/>
              <a:gdLst/>
              <a:ahLst/>
              <a:cxnLst/>
              <a:rect l="l" t="t" r="r" b="b"/>
              <a:pathLst>
                <a:path w="8322" h="7726" extrusionOk="0">
                  <a:moveTo>
                    <a:pt x="4166" y="0"/>
                  </a:moveTo>
                  <a:cubicBezTo>
                    <a:pt x="3955" y="0"/>
                    <a:pt x="3741" y="18"/>
                    <a:pt x="3526" y="54"/>
                  </a:cubicBezTo>
                  <a:cubicBezTo>
                    <a:pt x="1421" y="404"/>
                    <a:pt x="0" y="2393"/>
                    <a:pt x="351" y="4498"/>
                  </a:cubicBezTo>
                  <a:cubicBezTo>
                    <a:pt x="666" y="6388"/>
                    <a:pt x="2301" y="7726"/>
                    <a:pt x="4155" y="7726"/>
                  </a:cubicBezTo>
                  <a:cubicBezTo>
                    <a:pt x="4366" y="7726"/>
                    <a:pt x="4580" y="7709"/>
                    <a:pt x="4796" y="7673"/>
                  </a:cubicBezTo>
                  <a:cubicBezTo>
                    <a:pt x="6901" y="7322"/>
                    <a:pt x="8321" y="5334"/>
                    <a:pt x="7970" y="3228"/>
                  </a:cubicBezTo>
                  <a:cubicBezTo>
                    <a:pt x="7655" y="1338"/>
                    <a:pt x="6021" y="0"/>
                    <a:pt x="4166"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4"/>
            <p:cNvSpPr/>
            <p:nvPr/>
          </p:nvSpPr>
          <p:spPr>
            <a:xfrm>
              <a:off x="4525003" y="3960420"/>
              <a:ext cx="229263" cy="475082"/>
            </a:xfrm>
            <a:custGeom>
              <a:avLst/>
              <a:gdLst/>
              <a:ahLst/>
              <a:cxnLst/>
              <a:rect l="l" t="t" r="r" b="b"/>
              <a:pathLst>
                <a:path w="9942" h="20602" extrusionOk="0">
                  <a:moveTo>
                    <a:pt x="0" y="0"/>
                  </a:moveTo>
                  <a:lnTo>
                    <a:pt x="0" y="12983"/>
                  </a:lnTo>
                  <a:lnTo>
                    <a:pt x="986" y="12983"/>
                  </a:lnTo>
                  <a:lnTo>
                    <a:pt x="986" y="19031"/>
                  </a:lnTo>
                  <a:cubicBezTo>
                    <a:pt x="986" y="19900"/>
                    <a:pt x="1705" y="20602"/>
                    <a:pt x="2557" y="20602"/>
                  </a:cubicBezTo>
                  <a:cubicBezTo>
                    <a:pt x="3426" y="20602"/>
                    <a:pt x="4127" y="19900"/>
                    <a:pt x="4127" y="19031"/>
                  </a:cubicBezTo>
                  <a:lnTo>
                    <a:pt x="4127" y="12983"/>
                  </a:lnTo>
                  <a:lnTo>
                    <a:pt x="5798" y="12983"/>
                  </a:lnTo>
                  <a:lnTo>
                    <a:pt x="5798" y="19031"/>
                  </a:lnTo>
                  <a:cubicBezTo>
                    <a:pt x="5798" y="19900"/>
                    <a:pt x="6517" y="20602"/>
                    <a:pt x="7369" y="20602"/>
                  </a:cubicBezTo>
                  <a:cubicBezTo>
                    <a:pt x="8238" y="20602"/>
                    <a:pt x="8939" y="19900"/>
                    <a:pt x="8939" y="19031"/>
                  </a:cubicBezTo>
                  <a:lnTo>
                    <a:pt x="8939"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4"/>
            <p:cNvSpPr/>
            <p:nvPr/>
          </p:nvSpPr>
          <p:spPr>
            <a:xfrm>
              <a:off x="4954831" y="3763148"/>
              <a:ext cx="178415" cy="178415"/>
            </a:xfrm>
            <a:custGeom>
              <a:avLst/>
              <a:gdLst/>
              <a:ahLst/>
              <a:cxnLst/>
              <a:rect l="l" t="t" r="r" b="b"/>
              <a:pathLst>
                <a:path w="7737" h="7737" extrusionOk="0">
                  <a:moveTo>
                    <a:pt x="3860" y="0"/>
                  </a:moveTo>
                  <a:cubicBezTo>
                    <a:pt x="1738" y="0"/>
                    <a:pt x="1" y="1721"/>
                    <a:pt x="1" y="3860"/>
                  </a:cubicBezTo>
                  <a:cubicBezTo>
                    <a:pt x="1" y="5999"/>
                    <a:pt x="1738" y="7737"/>
                    <a:pt x="3860" y="7737"/>
                  </a:cubicBezTo>
                  <a:cubicBezTo>
                    <a:pt x="5999" y="7737"/>
                    <a:pt x="7737" y="5999"/>
                    <a:pt x="7737" y="3860"/>
                  </a:cubicBezTo>
                  <a:cubicBezTo>
                    <a:pt x="7737" y="1721"/>
                    <a:pt x="5999" y="0"/>
                    <a:pt x="3860"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a:off x="4929396" y="3960420"/>
              <a:ext cx="229286" cy="475082"/>
            </a:xfrm>
            <a:custGeom>
              <a:avLst/>
              <a:gdLst/>
              <a:ahLst/>
              <a:cxnLst/>
              <a:rect l="l" t="t" r="r" b="b"/>
              <a:pathLst>
                <a:path w="9943" h="20602" extrusionOk="0">
                  <a:moveTo>
                    <a:pt x="1" y="0"/>
                  </a:moveTo>
                  <a:lnTo>
                    <a:pt x="1" y="12983"/>
                  </a:lnTo>
                  <a:lnTo>
                    <a:pt x="987" y="12983"/>
                  </a:lnTo>
                  <a:lnTo>
                    <a:pt x="987" y="19031"/>
                  </a:lnTo>
                  <a:cubicBezTo>
                    <a:pt x="987" y="19900"/>
                    <a:pt x="1705" y="20602"/>
                    <a:pt x="2557" y="20602"/>
                  </a:cubicBezTo>
                  <a:cubicBezTo>
                    <a:pt x="3426" y="20602"/>
                    <a:pt x="4128" y="19900"/>
                    <a:pt x="4128" y="19031"/>
                  </a:cubicBezTo>
                  <a:lnTo>
                    <a:pt x="4128" y="12983"/>
                  </a:lnTo>
                  <a:lnTo>
                    <a:pt x="5799" y="12983"/>
                  </a:lnTo>
                  <a:lnTo>
                    <a:pt x="5799" y="19031"/>
                  </a:lnTo>
                  <a:cubicBezTo>
                    <a:pt x="5799" y="19900"/>
                    <a:pt x="6517" y="20602"/>
                    <a:pt x="7369" y="20602"/>
                  </a:cubicBezTo>
                  <a:cubicBezTo>
                    <a:pt x="8238" y="20602"/>
                    <a:pt x="8940" y="19900"/>
                    <a:pt x="8940" y="19031"/>
                  </a:cubicBezTo>
                  <a:lnTo>
                    <a:pt x="8940" y="12983"/>
                  </a:lnTo>
                  <a:lnTo>
                    <a:pt x="9943" y="12983"/>
                  </a:lnTo>
                  <a:lnTo>
                    <a:pt x="9943"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4"/>
            <p:cNvSpPr/>
            <p:nvPr/>
          </p:nvSpPr>
          <p:spPr>
            <a:xfrm>
              <a:off x="5359247" y="3763148"/>
              <a:ext cx="178415" cy="178415"/>
            </a:xfrm>
            <a:custGeom>
              <a:avLst/>
              <a:gdLst/>
              <a:ahLst/>
              <a:cxnLst/>
              <a:rect l="l" t="t" r="r" b="b"/>
              <a:pathLst>
                <a:path w="7737" h="7737" extrusionOk="0">
                  <a:moveTo>
                    <a:pt x="3877" y="0"/>
                  </a:moveTo>
                  <a:cubicBezTo>
                    <a:pt x="1738" y="0"/>
                    <a:pt x="0" y="1721"/>
                    <a:pt x="0" y="3860"/>
                  </a:cubicBezTo>
                  <a:cubicBezTo>
                    <a:pt x="0" y="5999"/>
                    <a:pt x="1738" y="7737"/>
                    <a:pt x="3877" y="7737"/>
                  </a:cubicBezTo>
                  <a:cubicBezTo>
                    <a:pt x="5999" y="7737"/>
                    <a:pt x="7736" y="5999"/>
                    <a:pt x="7736" y="3860"/>
                  </a:cubicBezTo>
                  <a:cubicBezTo>
                    <a:pt x="7736" y="1721"/>
                    <a:pt x="5999" y="0"/>
                    <a:pt x="3877"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4"/>
            <p:cNvSpPr/>
            <p:nvPr/>
          </p:nvSpPr>
          <p:spPr>
            <a:xfrm>
              <a:off x="5333813" y="3960420"/>
              <a:ext cx="229286" cy="475082"/>
            </a:xfrm>
            <a:custGeom>
              <a:avLst/>
              <a:gdLst/>
              <a:ahLst/>
              <a:cxnLst/>
              <a:rect l="l" t="t" r="r" b="b"/>
              <a:pathLst>
                <a:path w="9943" h="20602" extrusionOk="0">
                  <a:moveTo>
                    <a:pt x="1" y="0"/>
                  </a:moveTo>
                  <a:lnTo>
                    <a:pt x="1" y="12983"/>
                  </a:lnTo>
                  <a:lnTo>
                    <a:pt x="1003" y="12983"/>
                  </a:lnTo>
                  <a:lnTo>
                    <a:pt x="1003" y="19031"/>
                  </a:lnTo>
                  <a:cubicBezTo>
                    <a:pt x="1003" y="19900"/>
                    <a:pt x="1705" y="20602"/>
                    <a:pt x="2574" y="20602"/>
                  </a:cubicBezTo>
                  <a:cubicBezTo>
                    <a:pt x="3442" y="20602"/>
                    <a:pt x="4144" y="19900"/>
                    <a:pt x="4144" y="19031"/>
                  </a:cubicBezTo>
                  <a:lnTo>
                    <a:pt x="4144" y="12983"/>
                  </a:lnTo>
                  <a:lnTo>
                    <a:pt x="5815" y="12983"/>
                  </a:lnTo>
                  <a:lnTo>
                    <a:pt x="5815" y="19031"/>
                  </a:lnTo>
                  <a:cubicBezTo>
                    <a:pt x="5815" y="19900"/>
                    <a:pt x="6517" y="20602"/>
                    <a:pt x="7386" y="20602"/>
                  </a:cubicBezTo>
                  <a:cubicBezTo>
                    <a:pt x="8255" y="20602"/>
                    <a:pt x="8956" y="19900"/>
                    <a:pt x="8956" y="19031"/>
                  </a:cubicBezTo>
                  <a:lnTo>
                    <a:pt x="8956"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4"/>
            <p:cNvSpPr/>
            <p:nvPr/>
          </p:nvSpPr>
          <p:spPr>
            <a:xfrm>
              <a:off x="5763640" y="3763148"/>
              <a:ext cx="178415" cy="178415"/>
            </a:xfrm>
            <a:custGeom>
              <a:avLst/>
              <a:gdLst/>
              <a:ahLst/>
              <a:cxnLst/>
              <a:rect l="l" t="t" r="r" b="b"/>
              <a:pathLst>
                <a:path w="7737" h="7737" extrusionOk="0">
                  <a:moveTo>
                    <a:pt x="3877" y="0"/>
                  </a:moveTo>
                  <a:cubicBezTo>
                    <a:pt x="1739" y="0"/>
                    <a:pt x="1" y="1721"/>
                    <a:pt x="1" y="3860"/>
                  </a:cubicBezTo>
                  <a:cubicBezTo>
                    <a:pt x="1" y="5999"/>
                    <a:pt x="1739" y="7737"/>
                    <a:pt x="3877" y="7737"/>
                  </a:cubicBezTo>
                  <a:cubicBezTo>
                    <a:pt x="5999" y="7737"/>
                    <a:pt x="7737" y="5999"/>
                    <a:pt x="7737" y="3860"/>
                  </a:cubicBezTo>
                  <a:cubicBezTo>
                    <a:pt x="7737" y="1721"/>
                    <a:pt x="5999" y="0"/>
                    <a:pt x="3877"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4"/>
            <p:cNvSpPr/>
            <p:nvPr/>
          </p:nvSpPr>
          <p:spPr>
            <a:xfrm>
              <a:off x="5738229" y="3960420"/>
              <a:ext cx="229263" cy="475082"/>
            </a:xfrm>
            <a:custGeom>
              <a:avLst/>
              <a:gdLst/>
              <a:ahLst/>
              <a:cxnLst/>
              <a:rect l="l" t="t" r="r" b="b"/>
              <a:pathLst>
                <a:path w="9942" h="20602" extrusionOk="0">
                  <a:moveTo>
                    <a:pt x="0" y="0"/>
                  </a:moveTo>
                  <a:lnTo>
                    <a:pt x="0" y="12983"/>
                  </a:lnTo>
                  <a:lnTo>
                    <a:pt x="1003" y="12983"/>
                  </a:lnTo>
                  <a:lnTo>
                    <a:pt x="1003" y="19031"/>
                  </a:lnTo>
                  <a:cubicBezTo>
                    <a:pt x="1003" y="19900"/>
                    <a:pt x="1704" y="20602"/>
                    <a:pt x="2573" y="20602"/>
                  </a:cubicBezTo>
                  <a:cubicBezTo>
                    <a:pt x="3442" y="20602"/>
                    <a:pt x="4144" y="19900"/>
                    <a:pt x="4144" y="19031"/>
                  </a:cubicBezTo>
                  <a:lnTo>
                    <a:pt x="4144" y="12983"/>
                  </a:lnTo>
                  <a:lnTo>
                    <a:pt x="5815" y="12983"/>
                  </a:lnTo>
                  <a:lnTo>
                    <a:pt x="5815" y="19031"/>
                  </a:lnTo>
                  <a:cubicBezTo>
                    <a:pt x="5815" y="19900"/>
                    <a:pt x="6516" y="20602"/>
                    <a:pt x="7385" y="20602"/>
                  </a:cubicBezTo>
                  <a:cubicBezTo>
                    <a:pt x="8254" y="20602"/>
                    <a:pt x="8956" y="19900"/>
                    <a:pt x="8956" y="19031"/>
                  </a:cubicBezTo>
                  <a:lnTo>
                    <a:pt x="8956" y="12983"/>
                  </a:lnTo>
                  <a:lnTo>
                    <a:pt x="9942" y="12983"/>
                  </a:lnTo>
                  <a:lnTo>
                    <a:pt x="9942" y="0"/>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54"/>
          <p:cNvGrpSpPr/>
          <p:nvPr/>
        </p:nvGrpSpPr>
        <p:grpSpPr>
          <a:xfrm>
            <a:off x="2098183" y="2798686"/>
            <a:ext cx="3869309" cy="672747"/>
            <a:chOff x="2098183" y="2798686"/>
            <a:chExt cx="3869309" cy="672747"/>
          </a:xfrm>
        </p:grpSpPr>
        <p:sp>
          <p:nvSpPr>
            <p:cNvPr id="404" name="Google Shape;404;p54"/>
            <p:cNvSpPr/>
            <p:nvPr/>
          </p:nvSpPr>
          <p:spPr>
            <a:xfrm>
              <a:off x="2123594" y="2798686"/>
              <a:ext cx="178438" cy="178415"/>
            </a:xfrm>
            <a:custGeom>
              <a:avLst/>
              <a:gdLst/>
              <a:ahLst/>
              <a:cxnLst/>
              <a:rect l="l" t="t" r="r" b="b"/>
              <a:pathLst>
                <a:path w="7738" h="7737" extrusionOk="0">
                  <a:moveTo>
                    <a:pt x="3877" y="0"/>
                  </a:moveTo>
                  <a:cubicBezTo>
                    <a:pt x="1739" y="0"/>
                    <a:pt x="1" y="1738"/>
                    <a:pt x="1" y="3877"/>
                  </a:cubicBezTo>
                  <a:cubicBezTo>
                    <a:pt x="1" y="6015"/>
                    <a:pt x="1739" y="7736"/>
                    <a:pt x="3877" y="7736"/>
                  </a:cubicBezTo>
                  <a:cubicBezTo>
                    <a:pt x="5999" y="7736"/>
                    <a:pt x="7737" y="6015"/>
                    <a:pt x="7737" y="3877"/>
                  </a:cubicBezTo>
                  <a:cubicBezTo>
                    <a:pt x="7737" y="1738"/>
                    <a:pt x="5999"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4"/>
            <p:cNvSpPr/>
            <p:nvPr/>
          </p:nvSpPr>
          <p:spPr>
            <a:xfrm>
              <a:off x="2098183" y="2996327"/>
              <a:ext cx="229263" cy="475105"/>
            </a:xfrm>
            <a:custGeom>
              <a:avLst/>
              <a:gdLst/>
              <a:ahLst/>
              <a:cxnLst/>
              <a:rect l="l" t="t" r="r" b="b"/>
              <a:pathLst>
                <a:path w="9942" h="20603" extrusionOk="0">
                  <a:moveTo>
                    <a:pt x="0" y="1"/>
                  </a:moveTo>
                  <a:lnTo>
                    <a:pt x="0" y="12966"/>
                  </a:lnTo>
                  <a:lnTo>
                    <a:pt x="1003" y="12966"/>
                  </a:lnTo>
                  <a:lnTo>
                    <a:pt x="1003" y="19032"/>
                  </a:lnTo>
                  <a:cubicBezTo>
                    <a:pt x="1003" y="19901"/>
                    <a:pt x="1704" y="20602"/>
                    <a:pt x="2573" y="20602"/>
                  </a:cubicBezTo>
                  <a:cubicBezTo>
                    <a:pt x="3425" y="20602"/>
                    <a:pt x="4144" y="19901"/>
                    <a:pt x="4144" y="19032"/>
                  </a:cubicBezTo>
                  <a:lnTo>
                    <a:pt x="4144" y="12966"/>
                  </a:lnTo>
                  <a:lnTo>
                    <a:pt x="5815" y="12966"/>
                  </a:lnTo>
                  <a:lnTo>
                    <a:pt x="5815" y="19032"/>
                  </a:lnTo>
                  <a:cubicBezTo>
                    <a:pt x="5815" y="19901"/>
                    <a:pt x="6517" y="20602"/>
                    <a:pt x="7385" y="20602"/>
                  </a:cubicBezTo>
                  <a:cubicBezTo>
                    <a:pt x="8238" y="20602"/>
                    <a:pt x="8956" y="19901"/>
                    <a:pt x="8956" y="19032"/>
                  </a:cubicBezTo>
                  <a:lnTo>
                    <a:pt x="8956" y="12966"/>
                  </a:lnTo>
                  <a:lnTo>
                    <a:pt x="9942" y="12966"/>
                  </a:lnTo>
                  <a:lnTo>
                    <a:pt x="9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4"/>
            <p:cNvSpPr/>
            <p:nvPr/>
          </p:nvSpPr>
          <p:spPr>
            <a:xfrm>
              <a:off x="2528010" y="2798686"/>
              <a:ext cx="178415" cy="178415"/>
            </a:xfrm>
            <a:custGeom>
              <a:avLst/>
              <a:gdLst/>
              <a:ahLst/>
              <a:cxnLst/>
              <a:rect l="l" t="t" r="r" b="b"/>
              <a:pathLst>
                <a:path w="7737" h="7737" extrusionOk="0">
                  <a:moveTo>
                    <a:pt x="3877" y="0"/>
                  </a:moveTo>
                  <a:cubicBezTo>
                    <a:pt x="1738" y="0"/>
                    <a:pt x="1" y="1738"/>
                    <a:pt x="1" y="3877"/>
                  </a:cubicBezTo>
                  <a:cubicBezTo>
                    <a:pt x="1" y="6015"/>
                    <a:pt x="1738" y="7736"/>
                    <a:pt x="3877" y="7736"/>
                  </a:cubicBezTo>
                  <a:cubicBezTo>
                    <a:pt x="6016" y="7736"/>
                    <a:pt x="7737" y="6015"/>
                    <a:pt x="7737" y="3877"/>
                  </a:cubicBezTo>
                  <a:cubicBezTo>
                    <a:pt x="7737" y="1738"/>
                    <a:pt x="6016"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4"/>
            <p:cNvSpPr/>
            <p:nvPr/>
          </p:nvSpPr>
          <p:spPr>
            <a:xfrm>
              <a:off x="2502576" y="2996327"/>
              <a:ext cx="229286" cy="475105"/>
            </a:xfrm>
            <a:custGeom>
              <a:avLst/>
              <a:gdLst/>
              <a:ahLst/>
              <a:cxnLst/>
              <a:rect l="l" t="t" r="r" b="b"/>
              <a:pathLst>
                <a:path w="9943" h="20603" extrusionOk="0">
                  <a:moveTo>
                    <a:pt x="1" y="1"/>
                  </a:moveTo>
                  <a:lnTo>
                    <a:pt x="1" y="12966"/>
                  </a:lnTo>
                  <a:lnTo>
                    <a:pt x="1003" y="12966"/>
                  </a:lnTo>
                  <a:lnTo>
                    <a:pt x="1003" y="19032"/>
                  </a:lnTo>
                  <a:cubicBezTo>
                    <a:pt x="1003" y="19901"/>
                    <a:pt x="1705" y="20602"/>
                    <a:pt x="2574" y="20602"/>
                  </a:cubicBezTo>
                  <a:cubicBezTo>
                    <a:pt x="3443" y="20602"/>
                    <a:pt x="4144" y="19901"/>
                    <a:pt x="4144" y="19032"/>
                  </a:cubicBezTo>
                  <a:lnTo>
                    <a:pt x="4144" y="12966"/>
                  </a:lnTo>
                  <a:lnTo>
                    <a:pt x="5815" y="12966"/>
                  </a:lnTo>
                  <a:lnTo>
                    <a:pt x="5815" y="19032"/>
                  </a:lnTo>
                  <a:cubicBezTo>
                    <a:pt x="5815" y="19901"/>
                    <a:pt x="6517" y="20602"/>
                    <a:pt x="7386" y="20602"/>
                  </a:cubicBezTo>
                  <a:cubicBezTo>
                    <a:pt x="8255" y="20602"/>
                    <a:pt x="8957" y="19901"/>
                    <a:pt x="8957" y="19032"/>
                  </a:cubicBezTo>
                  <a:lnTo>
                    <a:pt x="8957" y="12966"/>
                  </a:lnTo>
                  <a:lnTo>
                    <a:pt x="9942" y="12966"/>
                  </a:lnTo>
                  <a:lnTo>
                    <a:pt x="9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4"/>
            <p:cNvSpPr/>
            <p:nvPr/>
          </p:nvSpPr>
          <p:spPr>
            <a:xfrm>
              <a:off x="2920851" y="2798940"/>
              <a:ext cx="201936" cy="178277"/>
            </a:xfrm>
            <a:custGeom>
              <a:avLst/>
              <a:gdLst/>
              <a:ahLst/>
              <a:cxnLst/>
              <a:rect l="l" t="t" r="r" b="b"/>
              <a:pathLst>
                <a:path w="8757" h="7731" extrusionOk="0">
                  <a:moveTo>
                    <a:pt x="4382" y="1"/>
                  </a:moveTo>
                  <a:cubicBezTo>
                    <a:pt x="3908" y="1"/>
                    <a:pt x="3426" y="88"/>
                    <a:pt x="2958" y="273"/>
                  </a:cubicBezTo>
                  <a:cubicBezTo>
                    <a:pt x="970" y="1059"/>
                    <a:pt x="1" y="3297"/>
                    <a:pt x="786" y="5286"/>
                  </a:cubicBezTo>
                  <a:cubicBezTo>
                    <a:pt x="1387" y="6806"/>
                    <a:pt x="2837" y="7730"/>
                    <a:pt x="4375" y="7730"/>
                  </a:cubicBezTo>
                  <a:cubicBezTo>
                    <a:pt x="4849" y="7730"/>
                    <a:pt x="5331" y="7643"/>
                    <a:pt x="5799" y="7458"/>
                  </a:cubicBezTo>
                  <a:cubicBezTo>
                    <a:pt x="7787" y="6673"/>
                    <a:pt x="8756" y="4434"/>
                    <a:pt x="7971" y="2445"/>
                  </a:cubicBezTo>
                  <a:cubicBezTo>
                    <a:pt x="7370" y="925"/>
                    <a:pt x="5920" y="1"/>
                    <a:pt x="4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4"/>
            <p:cNvSpPr/>
            <p:nvPr/>
          </p:nvSpPr>
          <p:spPr>
            <a:xfrm>
              <a:off x="2906992" y="2996327"/>
              <a:ext cx="229263" cy="475105"/>
            </a:xfrm>
            <a:custGeom>
              <a:avLst/>
              <a:gdLst/>
              <a:ahLst/>
              <a:cxnLst/>
              <a:rect l="l" t="t" r="r" b="b"/>
              <a:pathLst>
                <a:path w="9942" h="20603" extrusionOk="0">
                  <a:moveTo>
                    <a:pt x="0" y="1"/>
                  </a:moveTo>
                  <a:lnTo>
                    <a:pt x="0" y="12966"/>
                  </a:lnTo>
                  <a:lnTo>
                    <a:pt x="1003" y="12966"/>
                  </a:lnTo>
                  <a:lnTo>
                    <a:pt x="1003" y="19032"/>
                  </a:lnTo>
                  <a:cubicBezTo>
                    <a:pt x="1003" y="19901"/>
                    <a:pt x="1705" y="20602"/>
                    <a:pt x="2573" y="20602"/>
                  </a:cubicBezTo>
                  <a:cubicBezTo>
                    <a:pt x="3442" y="20602"/>
                    <a:pt x="4144" y="19901"/>
                    <a:pt x="4144" y="19032"/>
                  </a:cubicBezTo>
                  <a:lnTo>
                    <a:pt x="4144" y="12966"/>
                  </a:lnTo>
                  <a:lnTo>
                    <a:pt x="5815" y="12966"/>
                  </a:lnTo>
                  <a:lnTo>
                    <a:pt x="5815" y="19032"/>
                  </a:lnTo>
                  <a:cubicBezTo>
                    <a:pt x="5815" y="19901"/>
                    <a:pt x="6517" y="20602"/>
                    <a:pt x="7386" y="20602"/>
                  </a:cubicBezTo>
                  <a:cubicBezTo>
                    <a:pt x="8254" y="20602"/>
                    <a:pt x="8956" y="19901"/>
                    <a:pt x="8956" y="19032"/>
                  </a:cubicBezTo>
                  <a:lnTo>
                    <a:pt x="8956" y="12966"/>
                  </a:lnTo>
                  <a:lnTo>
                    <a:pt x="9942" y="12966"/>
                  </a:lnTo>
                  <a:lnTo>
                    <a:pt x="9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4"/>
            <p:cNvSpPr/>
            <p:nvPr/>
          </p:nvSpPr>
          <p:spPr>
            <a:xfrm>
              <a:off x="3337212" y="2798686"/>
              <a:ext cx="178023" cy="178415"/>
            </a:xfrm>
            <a:custGeom>
              <a:avLst/>
              <a:gdLst/>
              <a:ahLst/>
              <a:cxnLst/>
              <a:rect l="l" t="t" r="r" b="b"/>
              <a:pathLst>
                <a:path w="7720" h="7737" extrusionOk="0">
                  <a:moveTo>
                    <a:pt x="3860" y="0"/>
                  </a:moveTo>
                  <a:cubicBezTo>
                    <a:pt x="1721" y="0"/>
                    <a:pt x="0" y="1738"/>
                    <a:pt x="0" y="3877"/>
                  </a:cubicBezTo>
                  <a:cubicBezTo>
                    <a:pt x="0" y="6015"/>
                    <a:pt x="1721" y="7736"/>
                    <a:pt x="3860" y="7736"/>
                  </a:cubicBezTo>
                  <a:cubicBezTo>
                    <a:pt x="5999" y="7736"/>
                    <a:pt x="7720" y="6015"/>
                    <a:pt x="7720" y="3877"/>
                  </a:cubicBezTo>
                  <a:cubicBezTo>
                    <a:pt x="7720" y="1738"/>
                    <a:pt x="5999" y="0"/>
                    <a:pt x="3860"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4"/>
            <p:cNvSpPr/>
            <p:nvPr/>
          </p:nvSpPr>
          <p:spPr>
            <a:xfrm>
              <a:off x="3311385" y="2996327"/>
              <a:ext cx="229678" cy="475105"/>
            </a:xfrm>
            <a:custGeom>
              <a:avLst/>
              <a:gdLst/>
              <a:ahLst/>
              <a:cxnLst/>
              <a:rect l="l" t="t" r="r" b="b"/>
              <a:pathLst>
                <a:path w="9960" h="20603" extrusionOk="0">
                  <a:moveTo>
                    <a:pt x="1" y="1"/>
                  </a:moveTo>
                  <a:lnTo>
                    <a:pt x="1" y="12966"/>
                  </a:lnTo>
                  <a:lnTo>
                    <a:pt x="1003" y="12966"/>
                  </a:lnTo>
                  <a:lnTo>
                    <a:pt x="1003" y="19032"/>
                  </a:lnTo>
                  <a:cubicBezTo>
                    <a:pt x="1003" y="19901"/>
                    <a:pt x="1705" y="20602"/>
                    <a:pt x="2574" y="20602"/>
                  </a:cubicBezTo>
                  <a:cubicBezTo>
                    <a:pt x="3443" y="20602"/>
                    <a:pt x="4145" y="19901"/>
                    <a:pt x="4145" y="19032"/>
                  </a:cubicBezTo>
                  <a:lnTo>
                    <a:pt x="4145" y="12966"/>
                  </a:lnTo>
                  <a:lnTo>
                    <a:pt x="5816" y="12966"/>
                  </a:lnTo>
                  <a:lnTo>
                    <a:pt x="5816" y="19032"/>
                  </a:lnTo>
                  <a:cubicBezTo>
                    <a:pt x="5816" y="19901"/>
                    <a:pt x="6517" y="20602"/>
                    <a:pt x="7386" y="20602"/>
                  </a:cubicBezTo>
                  <a:cubicBezTo>
                    <a:pt x="8255" y="20602"/>
                    <a:pt x="8957" y="19901"/>
                    <a:pt x="8957" y="19032"/>
                  </a:cubicBezTo>
                  <a:lnTo>
                    <a:pt x="8957" y="12966"/>
                  </a:lnTo>
                  <a:lnTo>
                    <a:pt x="9959" y="12966"/>
                  </a:lnTo>
                  <a:lnTo>
                    <a:pt x="9959"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4"/>
            <p:cNvSpPr/>
            <p:nvPr/>
          </p:nvSpPr>
          <p:spPr>
            <a:xfrm>
              <a:off x="3741605" y="2798686"/>
              <a:ext cx="178046" cy="178415"/>
            </a:xfrm>
            <a:custGeom>
              <a:avLst/>
              <a:gdLst/>
              <a:ahLst/>
              <a:cxnLst/>
              <a:rect l="l" t="t" r="r" b="b"/>
              <a:pathLst>
                <a:path w="7721" h="7737" extrusionOk="0">
                  <a:moveTo>
                    <a:pt x="3861" y="0"/>
                  </a:moveTo>
                  <a:cubicBezTo>
                    <a:pt x="1722" y="0"/>
                    <a:pt x="1" y="1738"/>
                    <a:pt x="1" y="3877"/>
                  </a:cubicBezTo>
                  <a:cubicBezTo>
                    <a:pt x="1" y="6015"/>
                    <a:pt x="1722" y="7736"/>
                    <a:pt x="3861" y="7736"/>
                  </a:cubicBezTo>
                  <a:cubicBezTo>
                    <a:pt x="5999" y="7736"/>
                    <a:pt x="7720" y="6015"/>
                    <a:pt x="7720" y="3877"/>
                  </a:cubicBezTo>
                  <a:cubicBezTo>
                    <a:pt x="7720" y="1738"/>
                    <a:pt x="5999" y="0"/>
                    <a:pt x="3861"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4"/>
            <p:cNvSpPr/>
            <p:nvPr/>
          </p:nvSpPr>
          <p:spPr>
            <a:xfrm>
              <a:off x="3716194" y="2996327"/>
              <a:ext cx="229263" cy="475105"/>
            </a:xfrm>
            <a:custGeom>
              <a:avLst/>
              <a:gdLst/>
              <a:ahLst/>
              <a:cxnLst/>
              <a:rect l="l" t="t" r="r" b="b"/>
              <a:pathLst>
                <a:path w="9942" h="20603" extrusionOk="0">
                  <a:moveTo>
                    <a:pt x="0" y="1"/>
                  </a:moveTo>
                  <a:lnTo>
                    <a:pt x="0" y="12966"/>
                  </a:lnTo>
                  <a:lnTo>
                    <a:pt x="986" y="12966"/>
                  </a:lnTo>
                  <a:lnTo>
                    <a:pt x="986" y="19032"/>
                  </a:lnTo>
                  <a:cubicBezTo>
                    <a:pt x="986" y="19901"/>
                    <a:pt x="1688" y="20602"/>
                    <a:pt x="2557" y="20602"/>
                  </a:cubicBezTo>
                  <a:cubicBezTo>
                    <a:pt x="3425" y="20602"/>
                    <a:pt x="4127" y="19901"/>
                    <a:pt x="4127" y="19032"/>
                  </a:cubicBezTo>
                  <a:lnTo>
                    <a:pt x="4127" y="12966"/>
                  </a:lnTo>
                  <a:lnTo>
                    <a:pt x="5798" y="12966"/>
                  </a:lnTo>
                  <a:lnTo>
                    <a:pt x="5798" y="19032"/>
                  </a:lnTo>
                  <a:cubicBezTo>
                    <a:pt x="5798" y="19901"/>
                    <a:pt x="6500" y="20602"/>
                    <a:pt x="7369" y="20602"/>
                  </a:cubicBezTo>
                  <a:cubicBezTo>
                    <a:pt x="8238" y="20602"/>
                    <a:pt x="8939" y="19901"/>
                    <a:pt x="8939" y="19032"/>
                  </a:cubicBezTo>
                  <a:lnTo>
                    <a:pt x="8939" y="12966"/>
                  </a:lnTo>
                  <a:lnTo>
                    <a:pt x="9942" y="12966"/>
                  </a:lnTo>
                  <a:lnTo>
                    <a:pt x="9942"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4"/>
            <p:cNvSpPr/>
            <p:nvPr/>
          </p:nvSpPr>
          <p:spPr>
            <a:xfrm>
              <a:off x="4146021" y="2798686"/>
              <a:ext cx="178415" cy="178415"/>
            </a:xfrm>
            <a:custGeom>
              <a:avLst/>
              <a:gdLst/>
              <a:ahLst/>
              <a:cxnLst/>
              <a:rect l="l" t="t" r="r" b="b"/>
              <a:pathLst>
                <a:path w="7737" h="7737" extrusionOk="0">
                  <a:moveTo>
                    <a:pt x="3860" y="0"/>
                  </a:moveTo>
                  <a:cubicBezTo>
                    <a:pt x="1722" y="0"/>
                    <a:pt x="1" y="1738"/>
                    <a:pt x="1" y="3877"/>
                  </a:cubicBezTo>
                  <a:cubicBezTo>
                    <a:pt x="1" y="6015"/>
                    <a:pt x="1722" y="7736"/>
                    <a:pt x="3860" y="7736"/>
                  </a:cubicBezTo>
                  <a:cubicBezTo>
                    <a:pt x="5999" y="7736"/>
                    <a:pt x="7737" y="6015"/>
                    <a:pt x="7737" y="3877"/>
                  </a:cubicBezTo>
                  <a:cubicBezTo>
                    <a:pt x="7737" y="1738"/>
                    <a:pt x="5999" y="0"/>
                    <a:pt x="3860"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4"/>
            <p:cNvSpPr/>
            <p:nvPr/>
          </p:nvSpPr>
          <p:spPr>
            <a:xfrm>
              <a:off x="4120587" y="2996327"/>
              <a:ext cx="229286" cy="475105"/>
            </a:xfrm>
            <a:custGeom>
              <a:avLst/>
              <a:gdLst/>
              <a:ahLst/>
              <a:cxnLst/>
              <a:rect l="l" t="t" r="r" b="b"/>
              <a:pathLst>
                <a:path w="9943" h="20603" extrusionOk="0">
                  <a:moveTo>
                    <a:pt x="1" y="1"/>
                  </a:moveTo>
                  <a:lnTo>
                    <a:pt x="1" y="12966"/>
                  </a:lnTo>
                  <a:lnTo>
                    <a:pt x="987" y="12966"/>
                  </a:lnTo>
                  <a:lnTo>
                    <a:pt x="987" y="19032"/>
                  </a:lnTo>
                  <a:cubicBezTo>
                    <a:pt x="987" y="19901"/>
                    <a:pt x="1688" y="20602"/>
                    <a:pt x="2557" y="20602"/>
                  </a:cubicBezTo>
                  <a:cubicBezTo>
                    <a:pt x="3426" y="20602"/>
                    <a:pt x="4128" y="19901"/>
                    <a:pt x="4128" y="19032"/>
                  </a:cubicBezTo>
                  <a:lnTo>
                    <a:pt x="4128" y="12966"/>
                  </a:lnTo>
                  <a:lnTo>
                    <a:pt x="5799" y="12966"/>
                  </a:lnTo>
                  <a:lnTo>
                    <a:pt x="5799" y="19032"/>
                  </a:lnTo>
                  <a:cubicBezTo>
                    <a:pt x="5799" y="19901"/>
                    <a:pt x="6500" y="20602"/>
                    <a:pt x="7369" y="20602"/>
                  </a:cubicBezTo>
                  <a:cubicBezTo>
                    <a:pt x="8238" y="20602"/>
                    <a:pt x="8940" y="19901"/>
                    <a:pt x="8940" y="19032"/>
                  </a:cubicBezTo>
                  <a:lnTo>
                    <a:pt x="8940" y="12966"/>
                  </a:lnTo>
                  <a:lnTo>
                    <a:pt x="9942" y="12966"/>
                  </a:lnTo>
                  <a:lnTo>
                    <a:pt x="9942"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4"/>
            <p:cNvSpPr/>
            <p:nvPr/>
          </p:nvSpPr>
          <p:spPr>
            <a:xfrm>
              <a:off x="4543497" y="2798986"/>
              <a:ext cx="191905" cy="178185"/>
            </a:xfrm>
            <a:custGeom>
              <a:avLst/>
              <a:gdLst/>
              <a:ahLst/>
              <a:cxnLst/>
              <a:rect l="l" t="t" r="r" b="b"/>
              <a:pathLst>
                <a:path w="8322" h="7727" extrusionOk="0">
                  <a:moveTo>
                    <a:pt x="4166" y="1"/>
                  </a:moveTo>
                  <a:cubicBezTo>
                    <a:pt x="3955" y="1"/>
                    <a:pt x="3741" y="18"/>
                    <a:pt x="3526" y="54"/>
                  </a:cubicBezTo>
                  <a:cubicBezTo>
                    <a:pt x="1421" y="405"/>
                    <a:pt x="0" y="2393"/>
                    <a:pt x="351" y="4498"/>
                  </a:cubicBezTo>
                  <a:cubicBezTo>
                    <a:pt x="666" y="6388"/>
                    <a:pt x="2301" y="7726"/>
                    <a:pt x="4155" y="7726"/>
                  </a:cubicBezTo>
                  <a:cubicBezTo>
                    <a:pt x="4366" y="7726"/>
                    <a:pt x="4580" y="7709"/>
                    <a:pt x="4796" y="7673"/>
                  </a:cubicBezTo>
                  <a:cubicBezTo>
                    <a:pt x="6901" y="7322"/>
                    <a:pt x="8321" y="5334"/>
                    <a:pt x="7970" y="3229"/>
                  </a:cubicBezTo>
                  <a:cubicBezTo>
                    <a:pt x="7655" y="1339"/>
                    <a:pt x="6021" y="1"/>
                    <a:pt x="4166" y="1"/>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4525003" y="2996327"/>
              <a:ext cx="229263" cy="475105"/>
            </a:xfrm>
            <a:custGeom>
              <a:avLst/>
              <a:gdLst/>
              <a:ahLst/>
              <a:cxnLst/>
              <a:rect l="l" t="t" r="r" b="b"/>
              <a:pathLst>
                <a:path w="9942" h="20603" extrusionOk="0">
                  <a:moveTo>
                    <a:pt x="0" y="1"/>
                  </a:moveTo>
                  <a:lnTo>
                    <a:pt x="0" y="12966"/>
                  </a:lnTo>
                  <a:lnTo>
                    <a:pt x="986" y="12966"/>
                  </a:lnTo>
                  <a:lnTo>
                    <a:pt x="986" y="19032"/>
                  </a:lnTo>
                  <a:cubicBezTo>
                    <a:pt x="986" y="19901"/>
                    <a:pt x="1705" y="20602"/>
                    <a:pt x="2557" y="20602"/>
                  </a:cubicBezTo>
                  <a:cubicBezTo>
                    <a:pt x="3426" y="20602"/>
                    <a:pt x="4127" y="19901"/>
                    <a:pt x="4127" y="19032"/>
                  </a:cubicBezTo>
                  <a:lnTo>
                    <a:pt x="4127" y="12966"/>
                  </a:lnTo>
                  <a:lnTo>
                    <a:pt x="5798" y="12966"/>
                  </a:lnTo>
                  <a:lnTo>
                    <a:pt x="5798" y="19032"/>
                  </a:lnTo>
                  <a:cubicBezTo>
                    <a:pt x="5798" y="19901"/>
                    <a:pt x="6517" y="20602"/>
                    <a:pt x="7369" y="20602"/>
                  </a:cubicBezTo>
                  <a:cubicBezTo>
                    <a:pt x="8238" y="20602"/>
                    <a:pt x="8939" y="19901"/>
                    <a:pt x="8939" y="19032"/>
                  </a:cubicBezTo>
                  <a:lnTo>
                    <a:pt x="8939" y="12966"/>
                  </a:lnTo>
                  <a:lnTo>
                    <a:pt x="9942" y="12966"/>
                  </a:lnTo>
                  <a:lnTo>
                    <a:pt x="9942"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4954831" y="2798686"/>
              <a:ext cx="178415" cy="178415"/>
            </a:xfrm>
            <a:custGeom>
              <a:avLst/>
              <a:gdLst/>
              <a:ahLst/>
              <a:cxnLst/>
              <a:rect l="l" t="t" r="r" b="b"/>
              <a:pathLst>
                <a:path w="7737" h="7737" extrusionOk="0">
                  <a:moveTo>
                    <a:pt x="3860" y="0"/>
                  </a:moveTo>
                  <a:cubicBezTo>
                    <a:pt x="1738" y="0"/>
                    <a:pt x="1" y="1738"/>
                    <a:pt x="1" y="3877"/>
                  </a:cubicBezTo>
                  <a:cubicBezTo>
                    <a:pt x="1" y="6015"/>
                    <a:pt x="1738" y="7736"/>
                    <a:pt x="3860" y="7736"/>
                  </a:cubicBezTo>
                  <a:cubicBezTo>
                    <a:pt x="5999" y="7736"/>
                    <a:pt x="7737" y="6015"/>
                    <a:pt x="7737" y="3877"/>
                  </a:cubicBezTo>
                  <a:cubicBezTo>
                    <a:pt x="7737" y="1738"/>
                    <a:pt x="5999" y="0"/>
                    <a:pt x="3860"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4"/>
            <p:cNvSpPr/>
            <p:nvPr/>
          </p:nvSpPr>
          <p:spPr>
            <a:xfrm>
              <a:off x="4929396" y="2996327"/>
              <a:ext cx="229286" cy="475105"/>
            </a:xfrm>
            <a:custGeom>
              <a:avLst/>
              <a:gdLst/>
              <a:ahLst/>
              <a:cxnLst/>
              <a:rect l="l" t="t" r="r" b="b"/>
              <a:pathLst>
                <a:path w="9943" h="20603" extrusionOk="0">
                  <a:moveTo>
                    <a:pt x="1" y="1"/>
                  </a:moveTo>
                  <a:lnTo>
                    <a:pt x="1" y="12966"/>
                  </a:lnTo>
                  <a:lnTo>
                    <a:pt x="987" y="12966"/>
                  </a:lnTo>
                  <a:lnTo>
                    <a:pt x="987" y="19032"/>
                  </a:lnTo>
                  <a:cubicBezTo>
                    <a:pt x="987" y="19901"/>
                    <a:pt x="1705" y="20602"/>
                    <a:pt x="2557" y="20602"/>
                  </a:cubicBezTo>
                  <a:cubicBezTo>
                    <a:pt x="3426" y="20602"/>
                    <a:pt x="4128" y="19901"/>
                    <a:pt x="4128" y="19032"/>
                  </a:cubicBezTo>
                  <a:lnTo>
                    <a:pt x="4128" y="12966"/>
                  </a:lnTo>
                  <a:lnTo>
                    <a:pt x="5799" y="12966"/>
                  </a:lnTo>
                  <a:lnTo>
                    <a:pt x="5799" y="19032"/>
                  </a:lnTo>
                  <a:cubicBezTo>
                    <a:pt x="5799" y="19901"/>
                    <a:pt x="6517" y="20602"/>
                    <a:pt x="7369" y="20602"/>
                  </a:cubicBezTo>
                  <a:cubicBezTo>
                    <a:pt x="8238" y="20602"/>
                    <a:pt x="8940" y="19901"/>
                    <a:pt x="8940" y="19032"/>
                  </a:cubicBezTo>
                  <a:lnTo>
                    <a:pt x="8940" y="12966"/>
                  </a:lnTo>
                  <a:lnTo>
                    <a:pt x="9943" y="12966"/>
                  </a:lnTo>
                  <a:lnTo>
                    <a:pt x="9943"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4"/>
            <p:cNvSpPr/>
            <p:nvPr/>
          </p:nvSpPr>
          <p:spPr>
            <a:xfrm>
              <a:off x="5359247" y="2798686"/>
              <a:ext cx="178415" cy="178415"/>
            </a:xfrm>
            <a:custGeom>
              <a:avLst/>
              <a:gdLst/>
              <a:ahLst/>
              <a:cxnLst/>
              <a:rect l="l" t="t" r="r" b="b"/>
              <a:pathLst>
                <a:path w="7737" h="7737" extrusionOk="0">
                  <a:moveTo>
                    <a:pt x="3877" y="0"/>
                  </a:moveTo>
                  <a:cubicBezTo>
                    <a:pt x="1738" y="0"/>
                    <a:pt x="0" y="1738"/>
                    <a:pt x="0" y="3877"/>
                  </a:cubicBezTo>
                  <a:cubicBezTo>
                    <a:pt x="0" y="6015"/>
                    <a:pt x="1738" y="7736"/>
                    <a:pt x="3877" y="7736"/>
                  </a:cubicBezTo>
                  <a:cubicBezTo>
                    <a:pt x="5999" y="7736"/>
                    <a:pt x="7736" y="6015"/>
                    <a:pt x="7736" y="3877"/>
                  </a:cubicBezTo>
                  <a:cubicBezTo>
                    <a:pt x="7736" y="1738"/>
                    <a:pt x="5999" y="0"/>
                    <a:pt x="3877"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5333813" y="2996327"/>
              <a:ext cx="229286" cy="475105"/>
            </a:xfrm>
            <a:custGeom>
              <a:avLst/>
              <a:gdLst/>
              <a:ahLst/>
              <a:cxnLst/>
              <a:rect l="l" t="t" r="r" b="b"/>
              <a:pathLst>
                <a:path w="9943" h="20603" extrusionOk="0">
                  <a:moveTo>
                    <a:pt x="1" y="1"/>
                  </a:moveTo>
                  <a:lnTo>
                    <a:pt x="1" y="12966"/>
                  </a:lnTo>
                  <a:lnTo>
                    <a:pt x="1003" y="12966"/>
                  </a:lnTo>
                  <a:lnTo>
                    <a:pt x="1003" y="19032"/>
                  </a:lnTo>
                  <a:cubicBezTo>
                    <a:pt x="1003" y="19901"/>
                    <a:pt x="1705" y="20602"/>
                    <a:pt x="2574" y="20602"/>
                  </a:cubicBezTo>
                  <a:cubicBezTo>
                    <a:pt x="3442" y="20602"/>
                    <a:pt x="4144" y="19901"/>
                    <a:pt x="4144" y="19032"/>
                  </a:cubicBezTo>
                  <a:lnTo>
                    <a:pt x="4144" y="12966"/>
                  </a:lnTo>
                  <a:lnTo>
                    <a:pt x="5815" y="12966"/>
                  </a:lnTo>
                  <a:lnTo>
                    <a:pt x="5815" y="19032"/>
                  </a:lnTo>
                  <a:cubicBezTo>
                    <a:pt x="5815" y="19901"/>
                    <a:pt x="6517" y="20602"/>
                    <a:pt x="7386" y="20602"/>
                  </a:cubicBezTo>
                  <a:cubicBezTo>
                    <a:pt x="8255" y="20602"/>
                    <a:pt x="8956" y="19901"/>
                    <a:pt x="8956" y="19032"/>
                  </a:cubicBezTo>
                  <a:lnTo>
                    <a:pt x="8956" y="12966"/>
                  </a:lnTo>
                  <a:lnTo>
                    <a:pt x="9942" y="12966"/>
                  </a:lnTo>
                  <a:lnTo>
                    <a:pt x="9942"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5763640" y="2798686"/>
              <a:ext cx="178415" cy="178415"/>
            </a:xfrm>
            <a:custGeom>
              <a:avLst/>
              <a:gdLst/>
              <a:ahLst/>
              <a:cxnLst/>
              <a:rect l="l" t="t" r="r" b="b"/>
              <a:pathLst>
                <a:path w="7737" h="7737" extrusionOk="0">
                  <a:moveTo>
                    <a:pt x="3877" y="0"/>
                  </a:moveTo>
                  <a:cubicBezTo>
                    <a:pt x="1739" y="0"/>
                    <a:pt x="1" y="1738"/>
                    <a:pt x="1" y="3877"/>
                  </a:cubicBezTo>
                  <a:cubicBezTo>
                    <a:pt x="1" y="6015"/>
                    <a:pt x="1739" y="7736"/>
                    <a:pt x="3877" y="7736"/>
                  </a:cubicBezTo>
                  <a:cubicBezTo>
                    <a:pt x="5999" y="7736"/>
                    <a:pt x="7737" y="6015"/>
                    <a:pt x="7737" y="3877"/>
                  </a:cubicBezTo>
                  <a:cubicBezTo>
                    <a:pt x="7737" y="1738"/>
                    <a:pt x="5999" y="0"/>
                    <a:pt x="3877"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5738229" y="2996327"/>
              <a:ext cx="229263" cy="475105"/>
            </a:xfrm>
            <a:custGeom>
              <a:avLst/>
              <a:gdLst/>
              <a:ahLst/>
              <a:cxnLst/>
              <a:rect l="l" t="t" r="r" b="b"/>
              <a:pathLst>
                <a:path w="9942" h="20603" extrusionOk="0">
                  <a:moveTo>
                    <a:pt x="0" y="1"/>
                  </a:moveTo>
                  <a:lnTo>
                    <a:pt x="0" y="12966"/>
                  </a:lnTo>
                  <a:lnTo>
                    <a:pt x="1003" y="12966"/>
                  </a:lnTo>
                  <a:lnTo>
                    <a:pt x="1003" y="19032"/>
                  </a:lnTo>
                  <a:cubicBezTo>
                    <a:pt x="1003" y="19901"/>
                    <a:pt x="1704" y="20602"/>
                    <a:pt x="2573" y="20602"/>
                  </a:cubicBezTo>
                  <a:cubicBezTo>
                    <a:pt x="3442" y="20602"/>
                    <a:pt x="4144" y="19901"/>
                    <a:pt x="4144" y="19032"/>
                  </a:cubicBezTo>
                  <a:lnTo>
                    <a:pt x="4144" y="12966"/>
                  </a:lnTo>
                  <a:lnTo>
                    <a:pt x="5815" y="12966"/>
                  </a:lnTo>
                  <a:lnTo>
                    <a:pt x="5815" y="19032"/>
                  </a:lnTo>
                  <a:cubicBezTo>
                    <a:pt x="5815" y="19901"/>
                    <a:pt x="6516" y="20602"/>
                    <a:pt x="7385" y="20602"/>
                  </a:cubicBezTo>
                  <a:cubicBezTo>
                    <a:pt x="8254" y="20602"/>
                    <a:pt x="8956" y="19901"/>
                    <a:pt x="8956" y="19032"/>
                  </a:cubicBezTo>
                  <a:lnTo>
                    <a:pt x="8956" y="12966"/>
                  </a:lnTo>
                  <a:lnTo>
                    <a:pt x="9942" y="12966"/>
                  </a:lnTo>
                  <a:lnTo>
                    <a:pt x="9942" y="1"/>
                  </a:ln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3337212" y="2798686"/>
              <a:ext cx="89035" cy="178415"/>
            </a:xfrm>
            <a:custGeom>
              <a:avLst/>
              <a:gdLst/>
              <a:ahLst/>
              <a:cxnLst/>
              <a:rect l="l" t="t" r="r" b="b"/>
              <a:pathLst>
                <a:path w="3861" h="7737" extrusionOk="0">
                  <a:moveTo>
                    <a:pt x="3860" y="0"/>
                  </a:moveTo>
                  <a:cubicBezTo>
                    <a:pt x="1721" y="17"/>
                    <a:pt x="0" y="1738"/>
                    <a:pt x="0" y="3877"/>
                  </a:cubicBezTo>
                  <a:cubicBezTo>
                    <a:pt x="0" y="6015"/>
                    <a:pt x="1721" y="7736"/>
                    <a:pt x="3860" y="7736"/>
                  </a:cubicBezTo>
                  <a:lnTo>
                    <a:pt x="38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3311385" y="2996327"/>
              <a:ext cx="114862" cy="475105"/>
            </a:xfrm>
            <a:custGeom>
              <a:avLst/>
              <a:gdLst/>
              <a:ahLst/>
              <a:cxnLst/>
              <a:rect l="l" t="t" r="r" b="b"/>
              <a:pathLst>
                <a:path w="4981" h="20603" extrusionOk="0">
                  <a:moveTo>
                    <a:pt x="1" y="1"/>
                  </a:moveTo>
                  <a:lnTo>
                    <a:pt x="1" y="12966"/>
                  </a:lnTo>
                  <a:lnTo>
                    <a:pt x="1003" y="12966"/>
                  </a:lnTo>
                  <a:lnTo>
                    <a:pt x="1003" y="19032"/>
                  </a:lnTo>
                  <a:cubicBezTo>
                    <a:pt x="1003" y="19901"/>
                    <a:pt x="1705" y="20602"/>
                    <a:pt x="2574" y="20602"/>
                  </a:cubicBezTo>
                  <a:cubicBezTo>
                    <a:pt x="3443" y="20602"/>
                    <a:pt x="4145" y="19901"/>
                    <a:pt x="4145" y="19032"/>
                  </a:cubicBezTo>
                  <a:lnTo>
                    <a:pt x="4145" y="12966"/>
                  </a:lnTo>
                  <a:lnTo>
                    <a:pt x="4980" y="12966"/>
                  </a:lnTo>
                  <a:lnTo>
                    <a:pt x="4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54"/>
          <p:cNvSpPr txBox="1"/>
          <p:nvPr/>
        </p:nvSpPr>
        <p:spPr>
          <a:xfrm>
            <a:off x="737974" y="1851942"/>
            <a:ext cx="10992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Montserrat ExtraBold"/>
                <a:ea typeface="Montserrat ExtraBold"/>
                <a:cs typeface="Montserrat ExtraBold"/>
                <a:sym typeface="Montserrat ExtraBold"/>
              </a:rPr>
              <a:t>70%</a:t>
            </a:r>
            <a:endParaRPr sz="2800">
              <a:solidFill>
                <a:schemeClr val="dk1"/>
              </a:solidFill>
              <a:latin typeface="Montserrat ExtraBold"/>
              <a:ea typeface="Montserrat ExtraBold"/>
              <a:cs typeface="Montserrat ExtraBold"/>
              <a:sym typeface="Montserrat ExtraBold"/>
            </a:endParaRPr>
          </a:p>
        </p:txBody>
      </p:sp>
      <p:sp>
        <p:nvSpPr>
          <p:cNvPr id="427" name="Google Shape;427;p54"/>
          <p:cNvSpPr txBox="1"/>
          <p:nvPr/>
        </p:nvSpPr>
        <p:spPr>
          <a:xfrm>
            <a:off x="737974" y="2831970"/>
            <a:ext cx="10992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Montserrat ExtraBold"/>
                <a:ea typeface="Montserrat ExtraBold"/>
                <a:cs typeface="Montserrat ExtraBold"/>
                <a:sym typeface="Montserrat ExtraBold"/>
              </a:rPr>
              <a:t>35%</a:t>
            </a:r>
            <a:endParaRPr sz="2800">
              <a:solidFill>
                <a:schemeClr val="dk1"/>
              </a:solidFill>
              <a:latin typeface="Montserrat ExtraBold"/>
              <a:ea typeface="Montserrat ExtraBold"/>
              <a:cs typeface="Montserrat ExtraBold"/>
              <a:sym typeface="Montserrat ExtraBold"/>
            </a:endParaRPr>
          </a:p>
        </p:txBody>
      </p:sp>
      <p:sp>
        <p:nvSpPr>
          <p:cNvPr id="428" name="Google Shape;428;p54"/>
          <p:cNvSpPr txBox="1"/>
          <p:nvPr/>
        </p:nvSpPr>
        <p:spPr>
          <a:xfrm>
            <a:off x="737974" y="3799888"/>
            <a:ext cx="10992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dk1"/>
                </a:solidFill>
                <a:latin typeface="Montserrat ExtraBold"/>
                <a:ea typeface="Montserrat ExtraBold"/>
                <a:cs typeface="Montserrat ExtraBold"/>
                <a:sym typeface="Montserrat ExtraBold"/>
              </a:rPr>
              <a:t>50%</a:t>
            </a:r>
            <a:endParaRPr sz="2800">
              <a:solidFill>
                <a:schemeClr val="dk1"/>
              </a:solidFill>
              <a:latin typeface="Montserrat ExtraBold"/>
              <a:ea typeface="Montserrat ExtraBold"/>
              <a:cs typeface="Montserrat ExtraBold"/>
              <a:sym typeface="Montserrat ExtraBold"/>
            </a:endParaRPr>
          </a:p>
        </p:txBody>
      </p:sp>
      <p:sp>
        <p:nvSpPr>
          <p:cNvPr id="429" name="Google Shape;429;p54"/>
          <p:cNvSpPr txBox="1"/>
          <p:nvPr/>
        </p:nvSpPr>
        <p:spPr>
          <a:xfrm>
            <a:off x="6394925" y="1752025"/>
            <a:ext cx="20292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
                <a:solidFill>
                  <a:schemeClr val="dk1"/>
                </a:solidFill>
                <a:latin typeface="Montserrat"/>
                <a:ea typeface="Montserrat"/>
                <a:cs typeface="Montserrat"/>
                <a:sym typeface="Montserrat"/>
              </a:rPr>
              <a:t>Jupiter it’s a gas giant and the biggest planet</a:t>
            </a:r>
            <a:endParaRPr>
              <a:solidFill>
                <a:schemeClr val="dk1"/>
              </a:solidFill>
              <a:latin typeface="Montserrat"/>
              <a:ea typeface="Montserrat"/>
              <a:cs typeface="Montserrat"/>
              <a:sym typeface="Montserrat"/>
            </a:endParaRPr>
          </a:p>
        </p:txBody>
      </p:sp>
      <p:sp>
        <p:nvSpPr>
          <p:cNvPr id="430" name="Google Shape;430;p54"/>
          <p:cNvSpPr txBox="1"/>
          <p:nvPr/>
        </p:nvSpPr>
        <p:spPr>
          <a:xfrm>
            <a:off x="6422600" y="2726899"/>
            <a:ext cx="2029200" cy="7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Venus has a beautiful name, but it’s terribly hot</a:t>
            </a:r>
            <a:endParaRPr>
              <a:solidFill>
                <a:schemeClr val="dk1"/>
              </a:solidFill>
              <a:latin typeface="Montserrat"/>
              <a:ea typeface="Montserrat"/>
              <a:cs typeface="Montserrat"/>
              <a:sym typeface="Montserrat"/>
            </a:endParaRPr>
          </a:p>
        </p:txBody>
      </p:sp>
      <p:sp>
        <p:nvSpPr>
          <p:cNvPr id="431" name="Google Shape;431;p54"/>
          <p:cNvSpPr txBox="1">
            <a:spLocks noGrp="1"/>
          </p:cNvSpPr>
          <p:nvPr>
            <p:ph type="body" idx="4294967295"/>
          </p:nvPr>
        </p:nvSpPr>
        <p:spPr>
          <a:xfrm>
            <a:off x="6394925" y="3691875"/>
            <a:ext cx="2056800" cy="760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r>
              <a:rPr lang="en" sz="1400">
                <a:solidFill>
                  <a:schemeClr val="dk1"/>
                </a:solidFill>
              </a:rPr>
              <a:t>Mercury is the smallest planet in the Solar System</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55"/>
          <p:cNvSpPr txBox="1">
            <a:spLocks noGrp="1"/>
          </p:cNvSpPr>
          <p:nvPr>
            <p:ph type="subTitle" idx="1"/>
          </p:nvPr>
        </p:nvSpPr>
        <p:spPr>
          <a:xfrm>
            <a:off x="712850" y="3564250"/>
            <a:ext cx="3959100" cy="69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Images reveal large amounts of data, so remember: use an image instead of long texts </a:t>
            </a:r>
            <a:r>
              <a:rPr lang="en" sz="1700">
                <a:solidFill>
                  <a:schemeClr val="dk1"/>
                </a:solidFill>
              </a:rPr>
              <a:t> </a:t>
            </a:r>
            <a:endParaRPr sz="1700">
              <a:solidFill>
                <a:schemeClr val="dk1"/>
              </a:solidFill>
            </a:endParaRPr>
          </a:p>
          <a:p>
            <a:pPr marL="0" lvl="0" indent="0" algn="l" rtl="0">
              <a:spcBef>
                <a:spcPts val="1600"/>
              </a:spcBef>
              <a:spcAft>
                <a:spcPts val="1600"/>
              </a:spcAft>
              <a:buNone/>
            </a:pPr>
            <a:endParaRPr/>
          </a:p>
        </p:txBody>
      </p:sp>
      <p:pic>
        <p:nvPicPr>
          <p:cNvPr id="437" name="Google Shape;437;p55"/>
          <p:cNvPicPr preferRelativeResize="0"/>
          <p:nvPr/>
        </p:nvPicPr>
        <p:blipFill rotWithShape="1">
          <a:blip r:embed="rId4">
            <a:alphaModFix/>
          </a:blip>
          <a:srcRect l="48662" t="1448" r="8807"/>
          <a:stretch/>
        </p:blipFill>
        <p:spPr>
          <a:xfrm>
            <a:off x="5197835" y="0"/>
            <a:ext cx="3946166" cy="5143500"/>
          </a:xfrm>
          <a:prstGeom prst="rect">
            <a:avLst/>
          </a:prstGeom>
          <a:noFill/>
          <a:ln>
            <a:noFill/>
          </a:ln>
        </p:spPr>
      </p:pic>
      <p:sp>
        <p:nvSpPr>
          <p:cNvPr id="438" name="Google Shape;438;p55"/>
          <p:cNvSpPr txBox="1">
            <a:spLocks noGrp="1"/>
          </p:cNvSpPr>
          <p:nvPr>
            <p:ph type="title"/>
          </p:nvPr>
        </p:nvSpPr>
        <p:spPr>
          <a:xfrm>
            <a:off x="731525" y="2162050"/>
            <a:ext cx="3657600" cy="14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A picture always reinforces the concept</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56"/>
          <p:cNvSpPr txBox="1">
            <a:spLocks noGrp="1"/>
          </p:cNvSpPr>
          <p:nvPr>
            <p:ph type="title"/>
          </p:nvPr>
        </p:nvSpPr>
        <p:spPr>
          <a:xfrm>
            <a:off x="713100" y="412475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 picture is worth a thousand words</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52"/>
        <p:cNvGrpSpPr/>
        <p:nvPr/>
      </p:nvGrpSpPr>
      <p:grpSpPr>
        <a:xfrm>
          <a:off x="0" y="0"/>
          <a:ext cx="0" cy="0"/>
          <a:chOff x="0" y="0"/>
          <a:chExt cx="0" cy="0"/>
        </a:xfrm>
      </p:grpSpPr>
      <p:sp>
        <p:nvSpPr>
          <p:cNvPr id="453" name="Google Shape;453;p58"/>
          <p:cNvSpPr txBox="1">
            <a:spLocks noGrp="1"/>
          </p:cNvSpPr>
          <p:nvPr>
            <p:ph type="title"/>
          </p:nvPr>
        </p:nvSpPr>
        <p:spPr>
          <a:xfrm>
            <a:off x="714345" y="704381"/>
            <a:ext cx="7752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pic>
        <p:nvPicPr>
          <p:cNvPr id="454" name="Google Shape;454;p58" title="Gráfico">
            <a:hlinkClick r:id="rId3"/>
          </p:cNvPr>
          <p:cNvPicPr preferRelativeResize="0"/>
          <p:nvPr/>
        </p:nvPicPr>
        <p:blipFill>
          <a:blip r:embed="rId4">
            <a:alphaModFix/>
          </a:blip>
          <a:stretch>
            <a:fillRect/>
          </a:stretch>
        </p:blipFill>
        <p:spPr>
          <a:xfrm>
            <a:off x="760607" y="1471475"/>
            <a:ext cx="5185172" cy="3202774"/>
          </a:xfrm>
          <a:prstGeom prst="rect">
            <a:avLst/>
          </a:prstGeom>
          <a:noFill/>
          <a:ln>
            <a:noFill/>
          </a:ln>
        </p:spPr>
      </p:pic>
      <p:sp>
        <p:nvSpPr>
          <p:cNvPr id="455" name="Google Shape;455;p58"/>
          <p:cNvSpPr txBox="1">
            <a:spLocks noGrp="1"/>
          </p:cNvSpPr>
          <p:nvPr>
            <p:ph type="title" idx="4294967295"/>
          </p:nvPr>
        </p:nvSpPr>
        <p:spPr>
          <a:xfrm>
            <a:off x="6150249" y="3328525"/>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T</a:t>
            </a:r>
            <a:r>
              <a:rPr lang="en" sz="1400">
                <a:solidFill>
                  <a:schemeClr val="dk1"/>
                </a:solidFill>
                <a:latin typeface="Montserrat"/>
                <a:ea typeface="Montserrat"/>
                <a:cs typeface="Montserrat"/>
                <a:sym typeface="Montserrat"/>
              </a:rPr>
              <a:t>o modify this graph, click on it, follow the link, </a:t>
            </a:r>
            <a:r>
              <a:rPr lang="en" sz="1400">
                <a:latin typeface="Montserrat"/>
                <a:ea typeface="Montserrat"/>
                <a:cs typeface="Montserrat"/>
                <a:sym typeface="Montserrat"/>
              </a:rPr>
              <a:t>c</a:t>
            </a:r>
            <a:r>
              <a:rPr lang="en" sz="1400">
                <a:solidFill>
                  <a:schemeClr val="dk1"/>
                </a:solidFill>
                <a:latin typeface="Montserrat"/>
                <a:ea typeface="Montserrat"/>
                <a:cs typeface="Montserrat"/>
                <a:sym typeface="Montserrat"/>
              </a:rPr>
              <a:t>hange the data and </a:t>
            </a:r>
            <a:r>
              <a:rPr lang="en" sz="1400">
                <a:latin typeface="Montserrat"/>
                <a:ea typeface="Montserrat"/>
                <a:cs typeface="Montserrat"/>
                <a:sym typeface="Montserrat"/>
              </a:rPr>
              <a:t>paste the new graph here</a:t>
            </a:r>
            <a:endParaRPr sz="1400">
              <a:latin typeface="Montserrat"/>
              <a:ea typeface="Montserrat"/>
              <a:cs typeface="Montserrat"/>
              <a:sym typeface="Montserrat"/>
            </a:endParaRPr>
          </a:p>
        </p:txBody>
      </p:sp>
      <p:sp>
        <p:nvSpPr>
          <p:cNvPr id="456" name="Google Shape;456;p58"/>
          <p:cNvSpPr/>
          <p:nvPr/>
        </p:nvSpPr>
        <p:spPr>
          <a:xfrm>
            <a:off x="6237000" y="1663884"/>
            <a:ext cx="198300" cy="194400"/>
          </a:xfrm>
          <a:prstGeom prst="rect">
            <a:avLst/>
          </a:prstGeom>
          <a:solidFill>
            <a:srgbClr val="E2D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8"/>
          <p:cNvSpPr/>
          <p:nvPr/>
        </p:nvSpPr>
        <p:spPr>
          <a:xfrm>
            <a:off x="6237000" y="2051766"/>
            <a:ext cx="198300" cy="194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8"/>
          <p:cNvSpPr/>
          <p:nvPr/>
        </p:nvSpPr>
        <p:spPr>
          <a:xfrm>
            <a:off x="6237000" y="2439648"/>
            <a:ext cx="198300" cy="19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8"/>
          <p:cNvSpPr/>
          <p:nvPr/>
        </p:nvSpPr>
        <p:spPr>
          <a:xfrm>
            <a:off x="6237000" y="2829380"/>
            <a:ext cx="198300" cy="194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8"/>
          <p:cNvSpPr txBox="1">
            <a:spLocks noGrp="1"/>
          </p:cNvSpPr>
          <p:nvPr>
            <p:ph type="title" idx="4294967295"/>
          </p:nvPr>
        </p:nvSpPr>
        <p:spPr>
          <a:xfrm>
            <a:off x="6552998" y="1612288"/>
            <a:ext cx="1319700" cy="2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Density</a:t>
            </a:r>
            <a:endParaRPr sz="1200">
              <a:latin typeface="Montserrat"/>
              <a:ea typeface="Montserrat"/>
              <a:cs typeface="Montserrat"/>
              <a:sym typeface="Montserrat"/>
            </a:endParaRPr>
          </a:p>
        </p:txBody>
      </p:sp>
      <p:sp>
        <p:nvSpPr>
          <p:cNvPr id="461" name="Google Shape;461;p58"/>
          <p:cNvSpPr txBox="1">
            <a:spLocks noGrp="1"/>
          </p:cNvSpPr>
          <p:nvPr>
            <p:ph type="title" idx="4294967295"/>
          </p:nvPr>
        </p:nvSpPr>
        <p:spPr>
          <a:xfrm>
            <a:off x="6552998" y="2000163"/>
            <a:ext cx="1319700" cy="2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Diameter</a:t>
            </a:r>
            <a:endParaRPr sz="1200">
              <a:latin typeface="Montserrat"/>
              <a:ea typeface="Montserrat"/>
              <a:cs typeface="Montserrat"/>
              <a:sym typeface="Montserrat"/>
            </a:endParaRPr>
          </a:p>
        </p:txBody>
      </p:sp>
      <p:sp>
        <p:nvSpPr>
          <p:cNvPr id="462" name="Google Shape;462;p58"/>
          <p:cNvSpPr txBox="1">
            <a:spLocks noGrp="1"/>
          </p:cNvSpPr>
          <p:nvPr>
            <p:ph type="title" idx="4294967295"/>
          </p:nvPr>
        </p:nvSpPr>
        <p:spPr>
          <a:xfrm>
            <a:off x="6552998" y="2388038"/>
            <a:ext cx="1319700" cy="2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Mass</a:t>
            </a:r>
            <a:endParaRPr sz="1200">
              <a:latin typeface="Montserrat"/>
              <a:ea typeface="Montserrat"/>
              <a:cs typeface="Montserrat"/>
              <a:sym typeface="Montserrat"/>
            </a:endParaRPr>
          </a:p>
        </p:txBody>
      </p:sp>
      <p:sp>
        <p:nvSpPr>
          <p:cNvPr id="463" name="Google Shape;463;p58"/>
          <p:cNvSpPr txBox="1">
            <a:spLocks noGrp="1"/>
          </p:cNvSpPr>
          <p:nvPr>
            <p:ph type="title" idx="4294967295"/>
          </p:nvPr>
        </p:nvSpPr>
        <p:spPr>
          <a:xfrm>
            <a:off x="6552998" y="2775913"/>
            <a:ext cx="1319700" cy="29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Montserrat"/>
                <a:ea typeface="Montserrat"/>
                <a:cs typeface="Montserrat"/>
                <a:sym typeface="Montserrat"/>
              </a:rPr>
              <a:t>Water</a:t>
            </a:r>
            <a:endParaRPr sz="12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sp>
        <p:nvSpPr>
          <p:cNvPr id="468" name="Google Shape;468;p59"/>
          <p:cNvSpPr txBox="1">
            <a:spLocks noGrp="1"/>
          </p:cNvSpPr>
          <p:nvPr>
            <p:ph type="title"/>
          </p:nvPr>
        </p:nvSpPr>
        <p:spPr>
          <a:xfrm>
            <a:off x="729099" y="704874"/>
            <a:ext cx="762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Sometimes reviewing concepts is a good idea</a:t>
            </a:r>
            <a:endParaRPr/>
          </a:p>
        </p:txBody>
      </p:sp>
      <p:sp>
        <p:nvSpPr>
          <p:cNvPr id="469" name="Google Shape;469;p59"/>
          <p:cNvSpPr txBox="1">
            <a:spLocks noGrp="1"/>
          </p:cNvSpPr>
          <p:nvPr>
            <p:ph type="subTitle" idx="3"/>
          </p:nvPr>
        </p:nvSpPr>
        <p:spPr>
          <a:xfrm>
            <a:off x="5954798" y="2203962"/>
            <a:ext cx="21333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Mars</a:t>
            </a:r>
            <a:endParaRPr/>
          </a:p>
        </p:txBody>
      </p:sp>
      <p:sp>
        <p:nvSpPr>
          <p:cNvPr id="470" name="Google Shape;470;p59"/>
          <p:cNvSpPr txBox="1">
            <a:spLocks noGrp="1"/>
          </p:cNvSpPr>
          <p:nvPr>
            <p:ph type="body" idx="4"/>
          </p:nvPr>
        </p:nvSpPr>
        <p:spPr>
          <a:xfrm>
            <a:off x="5954700" y="2618100"/>
            <a:ext cx="21336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 cold place</a:t>
            </a:r>
            <a:endParaRPr/>
          </a:p>
        </p:txBody>
      </p:sp>
      <p:sp>
        <p:nvSpPr>
          <p:cNvPr id="471" name="Google Shape;471;p59"/>
          <p:cNvSpPr txBox="1">
            <a:spLocks noGrp="1"/>
          </p:cNvSpPr>
          <p:nvPr>
            <p:ph type="body" idx="5"/>
          </p:nvPr>
        </p:nvSpPr>
        <p:spPr>
          <a:xfrm>
            <a:off x="1066850" y="2611589"/>
            <a:ext cx="22197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472" name="Google Shape;472;p59"/>
          <p:cNvSpPr txBox="1">
            <a:spLocks noGrp="1"/>
          </p:cNvSpPr>
          <p:nvPr>
            <p:ph type="subTitle" idx="6"/>
          </p:nvPr>
        </p:nvSpPr>
        <p:spPr>
          <a:xfrm>
            <a:off x="3516300" y="2203962"/>
            <a:ext cx="21435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a:t>
            </a:r>
            <a:endParaRPr/>
          </a:p>
        </p:txBody>
      </p:sp>
      <p:sp>
        <p:nvSpPr>
          <p:cNvPr id="473" name="Google Shape;473;p59"/>
          <p:cNvSpPr txBox="1">
            <a:spLocks noGrp="1"/>
          </p:cNvSpPr>
          <p:nvPr>
            <p:ph type="subTitle" idx="1"/>
          </p:nvPr>
        </p:nvSpPr>
        <p:spPr>
          <a:xfrm>
            <a:off x="1054550" y="2203962"/>
            <a:ext cx="22197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a:t>
            </a:r>
            <a:endParaRPr/>
          </a:p>
        </p:txBody>
      </p:sp>
      <p:sp>
        <p:nvSpPr>
          <p:cNvPr id="474" name="Google Shape;474;p59"/>
          <p:cNvSpPr txBox="1">
            <a:spLocks noGrp="1"/>
          </p:cNvSpPr>
          <p:nvPr>
            <p:ph type="subTitle" idx="7"/>
          </p:nvPr>
        </p:nvSpPr>
        <p:spPr>
          <a:xfrm>
            <a:off x="3516300" y="3587962"/>
            <a:ext cx="21459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a:t>
            </a:r>
            <a:endParaRPr/>
          </a:p>
        </p:txBody>
      </p:sp>
      <p:sp>
        <p:nvSpPr>
          <p:cNvPr id="475" name="Google Shape;475;p59"/>
          <p:cNvSpPr txBox="1">
            <a:spLocks noGrp="1"/>
          </p:cNvSpPr>
          <p:nvPr>
            <p:ph type="subTitle" idx="8"/>
          </p:nvPr>
        </p:nvSpPr>
        <p:spPr>
          <a:xfrm>
            <a:off x="1056651" y="3591518"/>
            <a:ext cx="22197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Jupiter </a:t>
            </a:r>
            <a:endParaRPr/>
          </a:p>
        </p:txBody>
      </p:sp>
      <p:sp>
        <p:nvSpPr>
          <p:cNvPr id="476" name="Google Shape;476;p59"/>
          <p:cNvSpPr txBox="1">
            <a:spLocks noGrp="1"/>
          </p:cNvSpPr>
          <p:nvPr>
            <p:ph type="subTitle" idx="9"/>
          </p:nvPr>
        </p:nvSpPr>
        <p:spPr>
          <a:xfrm>
            <a:off x="5954700" y="3591512"/>
            <a:ext cx="2116200" cy="33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Neptune</a:t>
            </a:r>
            <a:endParaRPr/>
          </a:p>
        </p:txBody>
      </p:sp>
      <p:sp>
        <p:nvSpPr>
          <p:cNvPr id="477" name="Google Shape;477;p59"/>
          <p:cNvSpPr txBox="1">
            <a:spLocks noGrp="1"/>
          </p:cNvSpPr>
          <p:nvPr>
            <p:ph type="body" idx="2"/>
          </p:nvPr>
        </p:nvSpPr>
        <p:spPr>
          <a:xfrm>
            <a:off x="3516300" y="2618100"/>
            <a:ext cx="21459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Has a beautiful name, but it’s terribly hot</a:t>
            </a:r>
            <a:endParaRPr/>
          </a:p>
        </p:txBody>
      </p:sp>
      <p:sp>
        <p:nvSpPr>
          <p:cNvPr id="478" name="Google Shape;478;p59"/>
          <p:cNvSpPr txBox="1">
            <a:spLocks noGrp="1"/>
          </p:cNvSpPr>
          <p:nvPr>
            <p:ph type="body" idx="13"/>
          </p:nvPr>
        </p:nvSpPr>
        <p:spPr>
          <a:xfrm>
            <a:off x="3517450" y="4011955"/>
            <a:ext cx="21459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the ringed one and a gas giant</a:t>
            </a:r>
            <a:endParaRPr/>
          </a:p>
        </p:txBody>
      </p:sp>
      <p:sp>
        <p:nvSpPr>
          <p:cNvPr id="479" name="Google Shape;479;p59"/>
          <p:cNvSpPr txBox="1">
            <a:spLocks noGrp="1"/>
          </p:cNvSpPr>
          <p:nvPr>
            <p:ph type="body" idx="14"/>
          </p:nvPr>
        </p:nvSpPr>
        <p:spPr>
          <a:xfrm>
            <a:off x="5955850" y="4011955"/>
            <a:ext cx="21336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Is the farthest planet from the Sun</a:t>
            </a:r>
            <a:endParaRPr/>
          </a:p>
        </p:txBody>
      </p:sp>
      <p:sp>
        <p:nvSpPr>
          <p:cNvPr id="480" name="Google Shape;480;p59"/>
          <p:cNvSpPr txBox="1">
            <a:spLocks noGrp="1"/>
          </p:cNvSpPr>
          <p:nvPr>
            <p:ph type="body" idx="15"/>
          </p:nvPr>
        </p:nvSpPr>
        <p:spPr>
          <a:xfrm>
            <a:off x="1068000" y="4005445"/>
            <a:ext cx="2219700" cy="78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the biggest planet in our Solar System </a:t>
            </a:r>
            <a:endParaRPr/>
          </a:p>
        </p:txBody>
      </p:sp>
      <p:grpSp>
        <p:nvGrpSpPr>
          <p:cNvPr id="481" name="Google Shape;481;p59"/>
          <p:cNvGrpSpPr/>
          <p:nvPr/>
        </p:nvGrpSpPr>
        <p:grpSpPr>
          <a:xfrm>
            <a:off x="1137127" y="1911735"/>
            <a:ext cx="341101" cy="339253"/>
            <a:chOff x="1535000" y="3223325"/>
            <a:chExt cx="484450" cy="481825"/>
          </a:xfrm>
        </p:grpSpPr>
        <p:sp>
          <p:nvSpPr>
            <p:cNvPr id="482" name="Google Shape;482;p5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5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 name="Google Shape;484;p5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 name="Google Shape;485;p59"/>
          <p:cNvGrpSpPr/>
          <p:nvPr/>
        </p:nvGrpSpPr>
        <p:grpSpPr>
          <a:xfrm>
            <a:off x="1136066" y="3294636"/>
            <a:ext cx="340573" cy="339271"/>
            <a:chOff x="898875" y="4399275"/>
            <a:chExt cx="483700" cy="481850"/>
          </a:xfrm>
        </p:grpSpPr>
        <p:sp>
          <p:nvSpPr>
            <p:cNvPr id="486" name="Google Shape;486;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5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 name="Google Shape;488;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 name="Google Shape;494;p59"/>
          <p:cNvGrpSpPr/>
          <p:nvPr/>
        </p:nvGrpSpPr>
        <p:grpSpPr>
          <a:xfrm>
            <a:off x="3606780" y="1904755"/>
            <a:ext cx="354586" cy="353221"/>
            <a:chOff x="-35123050" y="3561225"/>
            <a:chExt cx="292225" cy="291100"/>
          </a:xfrm>
        </p:grpSpPr>
        <p:sp>
          <p:nvSpPr>
            <p:cNvPr id="495" name="Google Shape;495;p5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9"/>
          <p:cNvGrpSpPr/>
          <p:nvPr/>
        </p:nvGrpSpPr>
        <p:grpSpPr>
          <a:xfrm>
            <a:off x="6077532" y="1911729"/>
            <a:ext cx="343759" cy="339271"/>
            <a:chOff x="6232000" y="1435050"/>
            <a:chExt cx="488225" cy="481850"/>
          </a:xfrm>
        </p:grpSpPr>
        <p:sp>
          <p:nvSpPr>
            <p:cNvPr id="498" name="Google Shape;498;p5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5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5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 name="Google Shape;501;p5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 name="Google Shape;502;p5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 name="Google Shape;503;p59"/>
          <p:cNvGrpSpPr/>
          <p:nvPr/>
        </p:nvGrpSpPr>
        <p:grpSpPr>
          <a:xfrm>
            <a:off x="3614458" y="3294641"/>
            <a:ext cx="339253" cy="339253"/>
            <a:chOff x="5651375" y="3806450"/>
            <a:chExt cx="481825" cy="481825"/>
          </a:xfrm>
        </p:grpSpPr>
        <p:sp>
          <p:nvSpPr>
            <p:cNvPr id="504" name="Google Shape;504;p5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 name="Google Shape;505;p5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 name="Google Shape;506;p5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 name="Google Shape;507;p5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 name="Google Shape;508;p59"/>
          <p:cNvGrpSpPr/>
          <p:nvPr/>
        </p:nvGrpSpPr>
        <p:grpSpPr>
          <a:xfrm>
            <a:off x="6091504" y="3294624"/>
            <a:ext cx="340573" cy="339271"/>
            <a:chOff x="898875" y="4399275"/>
            <a:chExt cx="483700" cy="481850"/>
          </a:xfrm>
        </p:grpSpPr>
        <p:sp>
          <p:nvSpPr>
            <p:cNvPr id="509" name="Google Shape;509;p5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 name="Google Shape;510;p59"/>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 name="Google Shape;511;p5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 name="Google Shape;512;p5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 name="Google Shape;513;p5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 name="Google Shape;514;p5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 name="Google Shape;515;p5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 name="Google Shape;516;p5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20"/>
        <p:cNvGrpSpPr/>
        <p:nvPr/>
      </p:nvGrpSpPr>
      <p:grpSpPr>
        <a:xfrm>
          <a:off x="0" y="0"/>
          <a:ext cx="0" cy="0"/>
          <a:chOff x="0" y="0"/>
          <a:chExt cx="0" cy="0"/>
        </a:xfrm>
      </p:grpSpPr>
      <p:sp>
        <p:nvSpPr>
          <p:cNvPr id="521" name="Google Shape;521;p60"/>
          <p:cNvSpPr txBox="1">
            <a:spLocks noGrp="1"/>
          </p:cNvSpPr>
          <p:nvPr>
            <p:ph type="title"/>
          </p:nvPr>
        </p:nvSpPr>
        <p:spPr>
          <a:xfrm>
            <a:off x="730775" y="707100"/>
            <a:ext cx="77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Infographics make your idea understandable </a:t>
            </a:r>
            <a:endParaRPr/>
          </a:p>
        </p:txBody>
      </p:sp>
      <p:grpSp>
        <p:nvGrpSpPr>
          <p:cNvPr id="522" name="Google Shape;522;p60"/>
          <p:cNvGrpSpPr/>
          <p:nvPr/>
        </p:nvGrpSpPr>
        <p:grpSpPr>
          <a:xfrm>
            <a:off x="3033730" y="1868489"/>
            <a:ext cx="3076540" cy="2576705"/>
            <a:chOff x="1455975" y="1013525"/>
            <a:chExt cx="4693425" cy="3930900"/>
          </a:xfrm>
        </p:grpSpPr>
        <p:sp>
          <p:nvSpPr>
            <p:cNvPr id="523" name="Google Shape;523;p60"/>
            <p:cNvSpPr/>
            <p:nvPr/>
          </p:nvSpPr>
          <p:spPr>
            <a:xfrm>
              <a:off x="4801725" y="1958875"/>
              <a:ext cx="1347675" cy="1545450"/>
            </a:xfrm>
            <a:custGeom>
              <a:avLst/>
              <a:gdLst/>
              <a:ahLst/>
              <a:cxnLst/>
              <a:rect l="l" t="t" r="r" b="b"/>
              <a:pathLst>
                <a:path w="53907" h="61818" extrusionOk="0">
                  <a:moveTo>
                    <a:pt x="35326" y="0"/>
                  </a:moveTo>
                  <a:lnTo>
                    <a:pt x="0" y="26600"/>
                  </a:lnTo>
                  <a:cubicBezTo>
                    <a:pt x="6089" y="34851"/>
                    <a:pt x="9678" y="45031"/>
                    <a:pt x="9678" y="56055"/>
                  </a:cubicBezTo>
                  <a:cubicBezTo>
                    <a:pt x="9678" y="57183"/>
                    <a:pt x="9637" y="58297"/>
                    <a:pt x="9555" y="59412"/>
                  </a:cubicBezTo>
                  <a:lnTo>
                    <a:pt x="53717" y="61818"/>
                  </a:lnTo>
                  <a:cubicBezTo>
                    <a:pt x="53839" y="59915"/>
                    <a:pt x="53907" y="57985"/>
                    <a:pt x="53907" y="56055"/>
                  </a:cubicBezTo>
                  <a:cubicBezTo>
                    <a:pt x="53907" y="35041"/>
                    <a:pt x="47002" y="15645"/>
                    <a:pt x="353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0"/>
            <p:cNvSpPr/>
            <p:nvPr/>
          </p:nvSpPr>
          <p:spPr>
            <a:xfrm>
              <a:off x="1455975" y="1793725"/>
              <a:ext cx="1419050" cy="1710600"/>
            </a:xfrm>
            <a:custGeom>
              <a:avLst/>
              <a:gdLst/>
              <a:ahLst/>
              <a:cxnLst/>
              <a:rect l="l" t="t" r="r" b="b"/>
              <a:pathLst>
                <a:path w="56762" h="68424" extrusionOk="0">
                  <a:moveTo>
                    <a:pt x="23977" y="1"/>
                  </a:moveTo>
                  <a:cubicBezTo>
                    <a:pt x="9067" y="16610"/>
                    <a:pt x="1" y="38575"/>
                    <a:pt x="1" y="62661"/>
                  </a:cubicBezTo>
                  <a:cubicBezTo>
                    <a:pt x="1" y="64591"/>
                    <a:pt x="69" y="66521"/>
                    <a:pt x="177" y="68424"/>
                  </a:cubicBezTo>
                  <a:lnTo>
                    <a:pt x="44339" y="66004"/>
                  </a:lnTo>
                  <a:cubicBezTo>
                    <a:pt x="44271" y="64903"/>
                    <a:pt x="44216" y="63789"/>
                    <a:pt x="44216" y="62661"/>
                  </a:cubicBezTo>
                  <a:cubicBezTo>
                    <a:pt x="44216" y="50006"/>
                    <a:pt x="48960" y="38453"/>
                    <a:pt x="56762" y="29686"/>
                  </a:cubicBezTo>
                  <a:lnTo>
                    <a:pt x="239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0"/>
            <p:cNvSpPr/>
            <p:nvPr/>
          </p:nvSpPr>
          <p:spPr>
            <a:xfrm>
              <a:off x="1460400" y="3444150"/>
              <a:ext cx="1430600" cy="1500275"/>
            </a:xfrm>
            <a:custGeom>
              <a:avLst/>
              <a:gdLst/>
              <a:ahLst/>
              <a:cxnLst/>
              <a:rect l="l" t="t" r="r" b="b"/>
              <a:pathLst>
                <a:path w="57224" h="60011" extrusionOk="0">
                  <a:moveTo>
                    <a:pt x="44162" y="1"/>
                  </a:moveTo>
                  <a:lnTo>
                    <a:pt x="0" y="2407"/>
                  </a:lnTo>
                  <a:cubicBezTo>
                    <a:pt x="1346" y="24562"/>
                    <a:pt x="10371" y="44638"/>
                    <a:pt x="24453" y="60010"/>
                  </a:cubicBezTo>
                  <a:lnTo>
                    <a:pt x="57224" y="30325"/>
                  </a:lnTo>
                  <a:cubicBezTo>
                    <a:pt x="49748" y="22238"/>
                    <a:pt x="44950" y="11677"/>
                    <a:pt x="441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2055400" y="1013525"/>
              <a:ext cx="1747300" cy="1522350"/>
            </a:xfrm>
            <a:custGeom>
              <a:avLst/>
              <a:gdLst/>
              <a:ahLst/>
              <a:cxnLst/>
              <a:rect l="l" t="t" r="r" b="b"/>
              <a:pathLst>
                <a:path w="69892" h="60894" extrusionOk="0">
                  <a:moveTo>
                    <a:pt x="69892" y="1"/>
                  </a:moveTo>
                  <a:cubicBezTo>
                    <a:pt x="42136" y="1"/>
                    <a:pt x="17195" y="12057"/>
                    <a:pt x="0" y="31209"/>
                  </a:cubicBezTo>
                  <a:lnTo>
                    <a:pt x="32785" y="60894"/>
                  </a:lnTo>
                  <a:cubicBezTo>
                    <a:pt x="41878" y="50673"/>
                    <a:pt x="55131" y="44216"/>
                    <a:pt x="69892" y="44216"/>
                  </a:cubicBezTo>
                  <a:lnTo>
                    <a:pt x="698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0"/>
            <p:cNvSpPr/>
            <p:nvPr/>
          </p:nvSpPr>
          <p:spPr>
            <a:xfrm>
              <a:off x="4714375" y="3444150"/>
              <a:ext cx="1430275" cy="1500275"/>
            </a:xfrm>
            <a:custGeom>
              <a:avLst/>
              <a:gdLst/>
              <a:ahLst/>
              <a:cxnLst/>
              <a:rect l="l" t="t" r="r" b="b"/>
              <a:pathLst>
                <a:path w="57211" h="60011" extrusionOk="0">
                  <a:moveTo>
                    <a:pt x="13049" y="1"/>
                  </a:moveTo>
                  <a:cubicBezTo>
                    <a:pt x="12275" y="11677"/>
                    <a:pt x="7463" y="22238"/>
                    <a:pt x="1" y="30325"/>
                  </a:cubicBezTo>
                  <a:lnTo>
                    <a:pt x="32772" y="60010"/>
                  </a:lnTo>
                  <a:cubicBezTo>
                    <a:pt x="46853" y="44638"/>
                    <a:pt x="55879" y="24562"/>
                    <a:pt x="57211" y="2407"/>
                  </a:cubicBezTo>
                  <a:lnTo>
                    <a:pt x="130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0"/>
            <p:cNvSpPr/>
            <p:nvPr/>
          </p:nvSpPr>
          <p:spPr>
            <a:xfrm>
              <a:off x="3802675" y="1013525"/>
              <a:ext cx="1882550" cy="1610375"/>
            </a:xfrm>
            <a:custGeom>
              <a:avLst/>
              <a:gdLst/>
              <a:ahLst/>
              <a:cxnLst/>
              <a:rect l="l" t="t" r="r" b="b"/>
              <a:pathLst>
                <a:path w="75302" h="64415" extrusionOk="0">
                  <a:moveTo>
                    <a:pt x="1" y="1"/>
                  </a:moveTo>
                  <a:lnTo>
                    <a:pt x="1" y="44216"/>
                  </a:lnTo>
                  <a:cubicBezTo>
                    <a:pt x="14762" y="44216"/>
                    <a:pt x="28014" y="50673"/>
                    <a:pt x="37108" y="60894"/>
                  </a:cubicBezTo>
                  <a:cubicBezTo>
                    <a:pt x="38113" y="62022"/>
                    <a:pt x="39065" y="63205"/>
                    <a:pt x="39962" y="64414"/>
                  </a:cubicBezTo>
                  <a:lnTo>
                    <a:pt x="75302" y="37814"/>
                  </a:lnTo>
                  <a:cubicBezTo>
                    <a:pt x="73589" y="35531"/>
                    <a:pt x="71781" y="33329"/>
                    <a:pt x="69879" y="31209"/>
                  </a:cubicBezTo>
                  <a:cubicBezTo>
                    <a:pt x="52698" y="12057"/>
                    <a:pt x="27756"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0"/>
            <p:cNvSpPr/>
            <p:nvPr/>
          </p:nvSpPr>
          <p:spPr>
            <a:xfrm>
              <a:off x="5299200" y="2999700"/>
              <a:ext cx="125075" cy="80550"/>
            </a:xfrm>
            <a:custGeom>
              <a:avLst/>
              <a:gdLst/>
              <a:ahLst/>
              <a:cxnLst/>
              <a:rect l="l" t="t" r="r" b="b"/>
              <a:pathLst>
                <a:path w="5003" h="3222" extrusionOk="0">
                  <a:moveTo>
                    <a:pt x="0" y="0"/>
                  </a:moveTo>
                  <a:lnTo>
                    <a:pt x="0" y="3222"/>
                  </a:lnTo>
                  <a:lnTo>
                    <a:pt x="5002" y="3222"/>
                  </a:lnTo>
                  <a:lnTo>
                    <a:pt x="5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0"/>
            <p:cNvSpPr/>
            <p:nvPr/>
          </p:nvSpPr>
          <p:spPr>
            <a:xfrm>
              <a:off x="5477600" y="2919150"/>
              <a:ext cx="125050" cy="161100"/>
            </a:xfrm>
            <a:custGeom>
              <a:avLst/>
              <a:gdLst/>
              <a:ahLst/>
              <a:cxnLst/>
              <a:rect l="l" t="t" r="r" b="b"/>
              <a:pathLst>
                <a:path w="5002" h="6444" extrusionOk="0">
                  <a:moveTo>
                    <a:pt x="0" y="1"/>
                  </a:moveTo>
                  <a:lnTo>
                    <a:pt x="0" y="6444"/>
                  </a:lnTo>
                  <a:lnTo>
                    <a:pt x="5002" y="6444"/>
                  </a:lnTo>
                  <a:lnTo>
                    <a:pt x="50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5655975" y="2848150"/>
              <a:ext cx="125075" cy="232100"/>
            </a:xfrm>
            <a:custGeom>
              <a:avLst/>
              <a:gdLst/>
              <a:ahLst/>
              <a:cxnLst/>
              <a:rect l="l" t="t" r="r" b="b"/>
              <a:pathLst>
                <a:path w="5003" h="9284" extrusionOk="0">
                  <a:moveTo>
                    <a:pt x="1" y="0"/>
                  </a:moveTo>
                  <a:lnTo>
                    <a:pt x="1" y="9284"/>
                  </a:lnTo>
                  <a:lnTo>
                    <a:pt x="5003" y="9284"/>
                  </a:lnTo>
                  <a:lnTo>
                    <a:pt x="50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0"/>
            <p:cNvSpPr/>
            <p:nvPr/>
          </p:nvSpPr>
          <p:spPr>
            <a:xfrm>
              <a:off x="5324000" y="2643575"/>
              <a:ext cx="371100" cy="264050"/>
            </a:xfrm>
            <a:custGeom>
              <a:avLst/>
              <a:gdLst/>
              <a:ahLst/>
              <a:cxnLst/>
              <a:rect l="l" t="t" r="r" b="b"/>
              <a:pathLst>
                <a:path w="14844" h="10562" extrusionOk="0">
                  <a:moveTo>
                    <a:pt x="10915" y="1"/>
                  </a:moveTo>
                  <a:cubicBezTo>
                    <a:pt x="10643" y="1"/>
                    <a:pt x="10412" y="232"/>
                    <a:pt x="10412" y="504"/>
                  </a:cubicBezTo>
                  <a:cubicBezTo>
                    <a:pt x="10412" y="789"/>
                    <a:pt x="10643" y="1007"/>
                    <a:pt x="10915" y="1007"/>
                  </a:cubicBezTo>
                  <a:lnTo>
                    <a:pt x="13117" y="1007"/>
                  </a:lnTo>
                  <a:lnTo>
                    <a:pt x="7299" y="6824"/>
                  </a:lnTo>
                  <a:lnTo>
                    <a:pt x="5546" y="5071"/>
                  </a:lnTo>
                  <a:cubicBezTo>
                    <a:pt x="5444" y="4969"/>
                    <a:pt x="5315" y="4918"/>
                    <a:pt x="5187" y="4918"/>
                  </a:cubicBezTo>
                  <a:cubicBezTo>
                    <a:pt x="5060" y="4918"/>
                    <a:pt x="4934" y="4969"/>
                    <a:pt x="4839" y="5071"/>
                  </a:cubicBezTo>
                  <a:lnTo>
                    <a:pt x="204" y="9706"/>
                  </a:lnTo>
                  <a:cubicBezTo>
                    <a:pt x="0" y="9896"/>
                    <a:pt x="0" y="10222"/>
                    <a:pt x="204" y="10412"/>
                  </a:cubicBezTo>
                  <a:cubicBezTo>
                    <a:pt x="299" y="10521"/>
                    <a:pt x="422" y="10562"/>
                    <a:pt x="558" y="10562"/>
                  </a:cubicBezTo>
                  <a:cubicBezTo>
                    <a:pt x="680" y="10562"/>
                    <a:pt x="816" y="10521"/>
                    <a:pt x="911" y="10412"/>
                  </a:cubicBezTo>
                  <a:lnTo>
                    <a:pt x="5193" y="6144"/>
                  </a:lnTo>
                  <a:lnTo>
                    <a:pt x="6946" y="7898"/>
                  </a:lnTo>
                  <a:cubicBezTo>
                    <a:pt x="7048" y="7993"/>
                    <a:pt x="7177" y="8041"/>
                    <a:pt x="7306" y="8041"/>
                  </a:cubicBezTo>
                  <a:cubicBezTo>
                    <a:pt x="7435" y="8041"/>
                    <a:pt x="7564" y="7993"/>
                    <a:pt x="7666" y="7898"/>
                  </a:cubicBezTo>
                  <a:lnTo>
                    <a:pt x="13837" y="1727"/>
                  </a:lnTo>
                  <a:lnTo>
                    <a:pt x="13837" y="3915"/>
                  </a:lnTo>
                  <a:cubicBezTo>
                    <a:pt x="13837" y="4201"/>
                    <a:pt x="14055" y="4432"/>
                    <a:pt x="14340" y="4432"/>
                  </a:cubicBezTo>
                  <a:cubicBezTo>
                    <a:pt x="14612" y="4432"/>
                    <a:pt x="14843" y="4201"/>
                    <a:pt x="14843" y="3915"/>
                  </a:cubicBezTo>
                  <a:lnTo>
                    <a:pt x="14843" y="504"/>
                  </a:lnTo>
                  <a:cubicBezTo>
                    <a:pt x="14843" y="232"/>
                    <a:pt x="14612" y="1"/>
                    <a:pt x="143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0"/>
            <p:cNvSpPr/>
            <p:nvPr/>
          </p:nvSpPr>
          <p:spPr>
            <a:xfrm>
              <a:off x="5208800" y="3896450"/>
              <a:ext cx="491375" cy="65250"/>
            </a:xfrm>
            <a:custGeom>
              <a:avLst/>
              <a:gdLst/>
              <a:ahLst/>
              <a:cxnLst/>
              <a:rect l="l" t="t" r="r" b="b"/>
              <a:pathLst>
                <a:path w="19655" h="2610" extrusionOk="0">
                  <a:moveTo>
                    <a:pt x="1" y="0"/>
                  </a:moveTo>
                  <a:lnTo>
                    <a:pt x="1" y="2610"/>
                  </a:lnTo>
                  <a:lnTo>
                    <a:pt x="19655" y="2610"/>
                  </a:lnTo>
                  <a:lnTo>
                    <a:pt x="19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0"/>
            <p:cNvSpPr/>
            <p:nvPr/>
          </p:nvSpPr>
          <p:spPr>
            <a:xfrm>
              <a:off x="5208800" y="4034750"/>
              <a:ext cx="491375" cy="182150"/>
            </a:xfrm>
            <a:custGeom>
              <a:avLst/>
              <a:gdLst/>
              <a:ahLst/>
              <a:cxnLst/>
              <a:rect l="l" t="t" r="r" b="b"/>
              <a:pathLst>
                <a:path w="19655" h="7286" extrusionOk="0">
                  <a:moveTo>
                    <a:pt x="3793" y="2664"/>
                  </a:moveTo>
                  <a:cubicBezTo>
                    <a:pt x="4391" y="2664"/>
                    <a:pt x="4880" y="3140"/>
                    <a:pt x="4880" y="3738"/>
                  </a:cubicBezTo>
                  <a:cubicBezTo>
                    <a:pt x="4880" y="4336"/>
                    <a:pt x="4391" y="4825"/>
                    <a:pt x="3793" y="4825"/>
                  </a:cubicBezTo>
                  <a:cubicBezTo>
                    <a:pt x="3195" y="4825"/>
                    <a:pt x="2719" y="4336"/>
                    <a:pt x="2719" y="3738"/>
                  </a:cubicBezTo>
                  <a:cubicBezTo>
                    <a:pt x="2719" y="3140"/>
                    <a:pt x="3195" y="2664"/>
                    <a:pt x="3793" y="2664"/>
                  </a:cubicBezTo>
                  <a:close/>
                  <a:moveTo>
                    <a:pt x="7001" y="2664"/>
                  </a:moveTo>
                  <a:cubicBezTo>
                    <a:pt x="7599" y="2664"/>
                    <a:pt x="8088" y="3140"/>
                    <a:pt x="8088" y="3738"/>
                  </a:cubicBezTo>
                  <a:cubicBezTo>
                    <a:pt x="8088" y="4336"/>
                    <a:pt x="7599" y="4825"/>
                    <a:pt x="7001" y="4825"/>
                  </a:cubicBezTo>
                  <a:cubicBezTo>
                    <a:pt x="6402" y="4825"/>
                    <a:pt x="5913" y="4336"/>
                    <a:pt x="5913" y="3738"/>
                  </a:cubicBezTo>
                  <a:cubicBezTo>
                    <a:pt x="5913" y="3140"/>
                    <a:pt x="6402" y="2664"/>
                    <a:pt x="7001" y="2664"/>
                  </a:cubicBezTo>
                  <a:close/>
                  <a:moveTo>
                    <a:pt x="1" y="0"/>
                  </a:moveTo>
                  <a:lnTo>
                    <a:pt x="1" y="7286"/>
                  </a:lnTo>
                  <a:lnTo>
                    <a:pt x="19655" y="7286"/>
                  </a:lnTo>
                  <a:lnTo>
                    <a:pt x="19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0"/>
            <p:cNvSpPr/>
            <p:nvPr/>
          </p:nvSpPr>
          <p:spPr>
            <a:xfrm>
              <a:off x="1999675" y="3827800"/>
              <a:ext cx="294975" cy="439050"/>
            </a:xfrm>
            <a:custGeom>
              <a:avLst/>
              <a:gdLst/>
              <a:ahLst/>
              <a:cxnLst/>
              <a:rect l="l" t="t" r="r" b="b"/>
              <a:pathLst>
                <a:path w="11799" h="17562" extrusionOk="0">
                  <a:moveTo>
                    <a:pt x="857" y="1"/>
                  </a:moveTo>
                  <a:lnTo>
                    <a:pt x="857" y="4867"/>
                  </a:lnTo>
                  <a:lnTo>
                    <a:pt x="2379" y="4867"/>
                  </a:lnTo>
                  <a:lnTo>
                    <a:pt x="1523" y="12995"/>
                  </a:lnTo>
                  <a:lnTo>
                    <a:pt x="0" y="12995"/>
                  </a:lnTo>
                  <a:lnTo>
                    <a:pt x="0" y="17562"/>
                  </a:lnTo>
                  <a:lnTo>
                    <a:pt x="11798" y="17562"/>
                  </a:lnTo>
                  <a:lnTo>
                    <a:pt x="11798" y="12995"/>
                  </a:lnTo>
                  <a:lnTo>
                    <a:pt x="10276" y="12995"/>
                  </a:lnTo>
                  <a:lnTo>
                    <a:pt x="9406" y="4867"/>
                  </a:lnTo>
                  <a:lnTo>
                    <a:pt x="10928" y="4867"/>
                  </a:lnTo>
                  <a:lnTo>
                    <a:pt x="10928" y="1"/>
                  </a:lnTo>
                  <a:lnTo>
                    <a:pt x="9107" y="1"/>
                  </a:lnTo>
                  <a:lnTo>
                    <a:pt x="9107" y="2094"/>
                  </a:lnTo>
                  <a:lnTo>
                    <a:pt x="7259" y="2094"/>
                  </a:lnTo>
                  <a:lnTo>
                    <a:pt x="7259" y="1"/>
                  </a:lnTo>
                  <a:lnTo>
                    <a:pt x="4526" y="1"/>
                  </a:lnTo>
                  <a:lnTo>
                    <a:pt x="4526" y="2094"/>
                  </a:lnTo>
                  <a:lnTo>
                    <a:pt x="2692" y="2094"/>
                  </a:lnTo>
                  <a:lnTo>
                    <a:pt x="26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0"/>
            <p:cNvSpPr/>
            <p:nvPr/>
          </p:nvSpPr>
          <p:spPr>
            <a:xfrm>
              <a:off x="1880725" y="2609250"/>
              <a:ext cx="375525" cy="502275"/>
            </a:xfrm>
            <a:custGeom>
              <a:avLst/>
              <a:gdLst/>
              <a:ahLst/>
              <a:cxnLst/>
              <a:rect l="l" t="t" r="r" b="b"/>
              <a:pathLst>
                <a:path w="15021" h="20091" extrusionOk="0">
                  <a:moveTo>
                    <a:pt x="7516" y="6236"/>
                  </a:moveTo>
                  <a:cubicBezTo>
                    <a:pt x="7589" y="6236"/>
                    <a:pt x="7660" y="6274"/>
                    <a:pt x="7694" y="6348"/>
                  </a:cubicBezTo>
                  <a:lnTo>
                    <a:pt x="8618" y="8211"/>
                  </a:lnTo>
                  <a:lnTo>
                    <a:pt x="10684" y="8510"/>
                  </a:lnTo>
                  <a:cubicBezTo>
                    <a:pt x="10848" y="8537"/>
                    <a:pt x="10916" y="8741"/>
                    <a:pt x="10793" y="8849"/>
                  </a:cubicBezTo>
                  <a:lnTo>
                    <a:pt x="9298" y="10304"/>
                  </a:lnTo>
                  <a:lnTo>
                    <a:pt x="9651" y="12356"/>
                  </a:lnTo>
                  <a:cubicBezTo>
                    <a:pt x="9673" y="12495"/>
                    <a:pt x="9569" y="12600"/>
                    <a:pt x="9451" y="12600"/>
                  </a:cubicBezTo>
                  <a:cubicBezTo>
                    <a:pt x="9419" y="12600"/>
                    <a:pt x="9385" y="12591"/>
                    <a:pt x="9352" y="12574"/>
                  </a:cubicBezTo>
                  <a:lnTo>
                    <a:pt x="7517" y="11609"/>
                  </a:lnTo>
                  <a:lnTo>
                    <a:pt x="5669" y="12574"/>
                  </a:lnTo>
                  <a:cubicBezTo>
                    <a:pt x="5636" y="12591"/>
                    <a:pt x="5603" y="12600"/>
                    <a:pt x="5570" y="12600"/>
                  </a:cubicBezTo>
                  <a:cubicBezTo>
                    <a:pt x="5452" y="12600"/>
                    <a:pt x="5349" y="12495"/>
                    <a:pt x="5370" y="12356"/>
                  </a:cubicBezTo>
                  <a:lnTo>
                    <a:pt x="5723" y="10304"/>
                  </a:lnTo>
                  <a:lnTo>
                    <a:pt x="4242" y="8849"/>
                  </a:lnTo>
                  <a:cubicBezTo>
                    <a:pt x="4119" y="8741"/>
                    <a:pt x="4187" y="8537"/>
                    <a:pt x="4350" y="8510"/>
                  </a:cubicBezTo>
                  <a:lnTo>
                    <a:pt x="6417" y="8211"/>
                  </a:lnTo>
                  <a:lnTo>
                    <a:pt x="7327" y="6348"/>
                  </a:lnTo>
                  <a:cubicBezTo>
                    <a:pt x="7368" y="6274"/>
                    <a:pt x="7443" y="6236"/>
                    <a:pt x="7516" y="6236"/>
                  </a:cubicBezTo>
                  <a:close/>
                  <a:moveTo>
                    <a:pt x="7504" y="1"/>
                  </a:moveTo>
                  <a:cubicBezTo>
                    <a:pt x="7504" y="1"/>
                    <a:pt x="6165" y="2860"/>
                    <a:pt x="2122" y="2860"/>
                  </a:cubicBezTo>
                  <a:cubicBezTo>
                    <a:pt x="1484" y="2860"/>
                    <a:pt x="779" y="2789"/>
                    <a:pt x="1" y="2624"/>
                  </a:cubicBezTo>
                  <a:lnTo>
                    <a:pt x="1" y="10277"/>
                  </a:lnTo>
                  <a:cubicBezTo>
                    <a:pt x="1" y="14871"/>
                    <a:pt x="3086" y="18894"/>
                    <a:pt x="7517" y="20090"/>
                  </a:cubicBezTo>
                  <a:cubicBezTo>
                    <a:pt x="11949" y="18894"/>
                    <a:pt x="15020" y="14871"/>
                    <a:pt x="15020" y="10277"/>
                  </a:cubicBezTo>
                  <a:lnTo>
                    <a:pt x="14993" y="2624"/>
                  </a:lnTo>
                  <a:cubicBezTo>
                    <a:pt x="14217" y="2789"/>
                    <a:pt x="13513" y="2860"/>
                    <a:pt x="12877" y="2860"/>
                  </a:cubicBezTo>
                  <a:cubicBezTo>
                    <a:pt x="8842" y="2860"/>
                    <a:pt x="7504" y="1"/>
                    <a:pt x="7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p:nvPr/>
          </p:nvSpPr>
          <p:spPr>
            <a:xfrm>
              <a:off x="4315100" y="1566050"/>
              <a:ext cx="572950" cy="491975"/>
            </a:xfrm>
            <a:custGeom>
              <a:avLst/>
              <a:gdLst/>
              <a:ahLst/>
              <a:cxnLst/>
              <a:rect l="l" t="t" r="r" b="b"/>
              <a:pathLst>
                <a:path w="22918" h="19679" extrusionOk="0">
                  <a:moveTo>
                    <a:pt x="5818" y="7558"/>
                  </a:moveTo>
                  <a:cubicBezTo>
                    <a:pt x="6362" y="7558"/>
                    <a:pt x="6797" y="7993"/>
                    <a:pt x="6797" y="8550"/>
                  </a:cubicBezTo>
                  <a:cubicBezTo>
                    <a:pt x="6797" y="9094"/>
                    <a:pt x="6362" y="9529"/>
                    <a:pt x="5818" y="9529"/>
                  </a:cubicBezTo>
                  <a:cubicBezTo>
                    <a:pt x="5261" y="9529"/>
                    <a:pt x="4826" y="9094"/>
                    <a:pt x="4826" y="8550"/>
                  </a:cubicBezTo>
                  <a:cubicBezTo>
                    <a:pt x="4826" y="7993"/>
                    <a:pt x="5261" y="7558"/>
                    <a:pt x="5818" y="7558"/>
                  </a:cubicBezTo>
                  <a:close/>
                  <a:moveTo>
                    <a:pt x="20498" y="1"/>
                  </a:moveTo>
                  <a:cubicBezTo>
                    <a:pt x="20349" y="1"/>
                    <a:pt x="20213" y="137"/>
                    <a:pt x="20213" y="286"/>
                  </a:cubicBezTo>
                  <a:cubicBezTo>
                    <a:pt x="20213" y="436"/>
                    <a:pt x="20349" y="572"/>
                    <a:pt x="20498" y="572"/>
                  </a:cubicBezTo>
                  <a:cubicBezTo>
                    <a:pt x="21490" y="572"/>
                    <a:pt x="22292" y="1360"/>
                    <a:pt x="22292" y="2352"/>
                  </a:cubicBezTo>
                  <a:cubicBezTo>
                    <a:pt x="22292" y="3331"/>
                    <a:pt x="21490" y="4133"/>
                    <a:pt x="20498" y="4133"/>
                  </a:cubicBezTo>
                  <a:cubicBezTo>
                    <a:pt x="20416" y="4133"/>
                    <a:pt x="20349" y="4174"/>
                    <a:pt x="20294" y="4242"/>
                  </a:cubicBezTo>
                  <a:cubicBezTo>
                    <a:pt x="18894" y="3005"/>
                    <a:pt x="17059" y="2257"/>
                    <a:pt x="15075" y="2257"/>
                  </a:cubicBezTo>
                  <a:lnTo>
                    <a:pt x="9570" y="2257"/>
                  </a:lnTo>
                  <a:cubicBezTo>
                    <a:pt x="8618" y="2257"/>
                    <a:pt x="7708" y="2447"/>
                    <a:pt x="6865" y="2760"/>
                  </a:cubicBezTo>
                  <a:cubicBezTo>
                    <a:pt x="6457" y="1279"/>
                    <a:pt x="5112" y="178"/>
                    <a:pt x="3508" y="178"/>
                  </a:cubicBezTo>
                  <a:lnTo>
                    <a:pt x="3508" y="5234"/>
                  </a:lnTo>
                  <a:cubicBezTo>
                    <a:pt x="2719" y="6253"/>
                    <a:pt x="2176" y="7463"/>
                    <a:pt x="1972" y="8795"/>
                  </a:cubicBezTo>
                  <a:lnTo>
                    <a:pt x="531" y="8795"/>
                  </a:lnTo>
                  <a:cubicBezTo>
                    <a:pt x="232" y="8795"/>
                    <a:pt x="1" y="9040"/>
                    <a:pt x="1" y="9325"/>
                  </a:cubicBezTo>
                  <a:lnTo>
                    <a:pt x="1" y="12791"/>
                  </a:lnTo>
                  <a:cubicBezTo>
                    <a:pt x="1" y="13090"/>
                    <a:pt x="232" y="13335"/>
                    <a:pt x="531" y="13335"/>
                  </a:cubicBezTo>
                  <a:lnTo>
                    <a:pt x="2665" y="13335"/>
                  </a:lnTo>
                  <a:cubicBezTo>
                    <a:pt x="3453" y="14939"/>
                    <a:pt x="4785" y="16230"/>
                    <a:pt x="6416" y="16964"/>
                  </a:cubicBezTo>
                  <a:lnTo>
                    <a:pt x="5778" y="17603"/>
                  </a:lnTo>
                  <a:cubicBezTo>
                    <a:pt x="5655" y="17739"/>
                    <a:pt x="5655" y="17943"/>
                    <a:pt x="5778" y="18065"/>
                  </a:cubicBezTo>
                  <a:lnTo>
                    <a:pt x="7300" y="19587"/>
                  </a:lnTo>
                  <a:cubicBezTo>
                    <a:pt x="7368" y="19648"/>
                    <a:pt x="7449" y="19679"/>
                    <a:pt x="7531" y="19679"/>
                  </a:cubicBezTo>
                  <a:cubicBezTo>
                    <a:pt x="7613" y="19679"/>
                    <a:pt x="7694" y="19648"/>
                    <a:pt x="7762" y="19587"/>
                  </a:cubicBezTo>
                  <a:lnTo>
                    <a:pt x="9692" y="17644"/>
                  </a:lnTo>
                  <a:lnTo>
                    <a:pt x="15197" y="17644"/>
                  </a:lnTo>
                  <a:cubicBezTo>
                    <a:pt x="15632" y="17644"/>
                    <a:pt x="16081" y="17603"/>
                    <a:pt x="16502" y="17535"/>
                  </a:cubicBezTo>
                  <a:lnTo>
                    <a:pt x="18310" y="19343"/>
                  </a:lnTo>
                  <a:cubicBezTo>
                    <a:pt x="18371" y="19404"/>
                    <a:pt x="18452" y="19434"/>
                    <a:pt x="18534" y="19434"/>
                  </a:cubicBezTo>
                  <a:cubicBezTo>
                    <a:pt x="18615" y="19434"/>
                    <a:pt x="18697" y="19404"/>
                    <a:pt x="18758" y="19343"/>
                  </a:cubicBezTo>
                  <a:lnTo>
                    <a:pt x="20281" y="17807"/>
                  </a:lnTo>
                  <a:cubicBezTo>
                    <a:pt x="20416" y="17684"/>
                    <a:pt x="20416" y="17480"/>
                    <a:pt x="20281" y="17358"/>
                  </a:cubicBezTo>
                  <a:lnTo>
                    <a:pt x="19356" y="16420"/>
                  </a:lnTo>
                  <a:cubicBezTo>
                    <a:pt x="21504" y="15034"/>
                    <a:pt x="22917" y="12614"/>
                    <a:pt x="22890" y="9855"/>
                  </a:cubicBezTo>
                  <a:cubicBezTo>
                    <a:pt x="22863" y="7844"/>
                    <a:pt x="22048" y="6036"/>
                    <a:pt x="20756" y="4677"/>
                  </a:cubicBezTo>
                  <a:cubicBezTo>
                    <a:pt x="21925" y="4554"/>
                    <a:pt x="22849" y="3562"/>
                    <a:pt x="22849" y="2352"/>
                  </a:cubicBezTo>
                  <a:cubicBezTo>
                    <a:pt x="22849" y="1061"/>
                    <a:pt x="21789" y="1"/>
                    <a:pt x="20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0"/>
            <p:cNvSpPr/>
            <p:nvPr/>
          </p:nvSpPr>
          <p:spPr>
            <a:xfrm>
              <a:off x="3092475" y="1775725"/>
              <a:ext cx="51350" cy="91425"/>
            </a:xfrm>
            <a:custGeom>
              <a:avLst/>
              <a:gdLst/>
              <a:ahLst/>
              <a:cxnLst/>
              <a:rect l="l" t="t" r="r" b="b"/>
              <a:pathLst>
                <a:path w="2054" h="3657" extrusionOk="0">
                  <a:moveTo>
                    <a:pt x="1" y="0"/>
                  </a:moveTo>
                  <a:lnTo>
                    <a:pt x="1" y="3657"/>
                  </a:lnTo>
                  <a:cubicBezTo>
                    <a:pt x="980" y="3480"/>
                    <a:pt x="1700" y="2882"/>
                    <a:pt x="1863" y="2080"/>
                  </a:cubicBezTo>
                  <a:cubicBezTo>
                    <a:pt x="2053" y="789"/>
                    <a:pt x="966" y="23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0"/>
            <p:cNvSpPr/>
            <p:nvPr/>
          </p:nvSpPr>
          <p:spPr>
            <a:xfrm>
              <a:off x="3022150" y="1654750"/>
              <a:ext cx="44875" cy="82925"/>
            </a:xfrm>
            <a:custGeom>
              <a:avLst/>
              <a:gdLst/>
              <a:ahLst/>
              <a:cxnLst/>
              <a:rect l="l" t="t" r="r" b="b"/>
              <a:pathLst>
                <a:path w="1795" h="3317" extrusionOk="0">
                  <a:moveTo>
                    <a:pt x="1795" y="0"/>
                  </a:moveTo>
                  <a:cubicBezTo>
                    <a:pt x="1373" y="55"/>
                    <a:pt x="993" y="218"/>
                    <a:pt x="639" y="476"/>
                  </a:cubicBezTo>
                  <a:cubicBezTo>
                    <a:pt x="218" y="802"/>
                    <a:pt x="0" y="1210"/>
                    <a:pt x="0" y="1713"/>
                  </a:cubicBezTo>
                  <a:cubicBezTo>
                    <a:pt x="0" y="2515"/>
                    <a:pt x="517" y="3018"/>
                    <a:pt x="1591" y="3263"/>
                  </a:cubicBezTo>
                  <a:lnTo>
                    <a:pt x="1795" y="3317"/>
                  </a:lnTo>
                  <a:lnTo>
                    <a:pt x="17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p:nvPr/>
          </p:nvSpPr>
          <p:spPr>
            <a:xfrm>
              <a:off x="2846125" y="1532750"/>
              <a:ext cx="469300" cy="469300"/>
            </a:xfrm>
            <a:custGeom>
              <a:avLst/>
              <a:gdLst/>
              <a:ahLst/>
              <a:cxnLst/>
              <a:rect l="l" t="t" r="r" b="b"/>
              <a:pathLst>
                <a:path w="18772" h="18772" extrusionOk="0">
                  <a:moveTo>
                    <a:pt x="9855" y="2135"/>
                  </a:moveTo>
                  <a:lnTo>
                    <a:pt x="9855" y="3616"/>
                  </a:lnTo>
                  <a:cubicBezTo>
                    <a:pt x="10670" y="3752"/>
                    <a:pt x="11337" y="4079"/>
                    <a:pt x="11853" y="4609"/>
                  </a:cubicBezTo>
                  <a:cubicBezTo>
                    <a:pt x="12397" y="5166"/>
                    <a:pt x="12669" y="5886"/>
                    <a:pt x="12669" y="6729"/>
                  </a:cubicBezTo>
                  <a:lnTo>
                    <a:pt x="12669" y="6851"/>
                  </a:lnTo>
                  <a:lnTo>
                    <a:pt x="11404" y="6851"/>
                  </a:lnTo>
                  <a:lnTo>
                    <a:pt x="11404" y="6729"/>
                  </a:lnTo>
                  <a:cubicBezTo>
                    <a:pt x="11404" y="5805"/>
                    <a:pt x="10820" y="5125"/>
                    <a:pt x="9855" y="4908"/>
                  </a:cubicBezTo>
                  <a:lnTo>
                    <a:pt x="9855" y="8414"/>
                  </a:lnTo>
                  <a:lnTo>
                    <a:pt x="10086" y="8469"/>
                  </a:lnTo>
                  <a:cubicBezTo>
                    <a:pt x="11051" y="8686"/>
                    <a:pt x="11812" y="9094"/>
                    <a:pt x="12342" y="9678"/>
                  </a:cubicBezTo>
                  <a:cubicBezTo>
                    <a:pt x="12900" y="10249"/>
                    <a:pt x="13104" y="11038"/>
                    <a:pt x="12954" y="12030"/>
                  </a:cubicBezTo>
                  <a:cubicBezTo>
                    <a:pt x="12682" y="13430"/>
                    <a:pt x="11472" y="14449"/>
                    <a:pt x="9855" y="14653"/>
                  </a:cubicBezTo>
                  <a:lnTo>
                    <a:pt x="9855" y="16420"/>
                  </a:lnTo>
                  <a:lnTo>
                    <a:pt x="9733" y="16434"/>
                  </a:lnTo>
                  <a:lnTo>
                    <a:pt x="8836" y="16420"/>
                  </a:lnTo>
                  <a:lnTo>
                    <a:pt x="8836" y="14667"/>
                  </a:lnTo>
                  <a:cubicBezTo>
                    <a:pt x="7938" y="14585"/>
                    <a:pt x="7177" y="14232"/>
                    <a:pt x="6593" y="13593"/>
                  </a:cubicBezTo>
                  <a:cubicBezTo>
                    <a:pt x="5995" y="12941"/>
                    <a:pt x="5682" y="12193"/>
                    <a:pt x="5682" y="11378"/>
                  </a:cubicBezTo>
                  <a:lnTo>
                    <a:pt x="5682" y="11242"/>
                  </a:lnTo>
                  <a:lnTo>
                    <a:pt x="6946" y="11242"/>
                  </a:lnTo>
                  <a:lnTo>
                    <a:pt x="6946" y="11378"/>
                  </a:lnTo>
                  <a:cubicBezTo>
                    <a:pt x="6946" y="11894"/>
                    <a:pt x="7164" y="12383"/>
                    <a:pt x="7585" y="12805"/>
                  </a:cubicBezTo>
                  <a:cubicBezTo>
                    <a:pt x="7911" y="13131"/>
                    <a:pt x="8333" y="13321"/>
                    <a:pt x="8836" y="13389"/>
                  </a:cubicBezTo>
                  <a:lnTo>
                    <a:pt x="8836" y="9475"/>
                  </a:lnTo>
                  <a:lnTo>
                    <a:pt x="8373" y="9366"/>
                  </a:lnTo>
                  <a:cubicBezTo>
                    <a:pt x="6647" y="8985"/>
                    <a:pt x="5777" y="8047"/>
                    <a:pt x="5777" y="6593"/>
                  </a:cubicBezTo>
                  <a:cubicBezTo>
                    <a:pt x="5777" y="5778"/>
                    <a:pt x="6103" y="5071"/>
                    <a:pt x="6729" y="4513"/>
                  </a:cubicBezTo>
                  <a:cubicBezTo>
                    <a:pt x="7327" y="3970"/>
                    <a:pt x="8034" y="3671"/>
                    <a:pt x="8836" y="3603"/>
                  </a:cubicBezTo>
                  <a:lnTo>
                    <a:pt x="8836" y="2135"/>
                  </a:lnTo>
                  <a:close/>
                  <a:moveTo>
                    <a:pt x="9379" y="1"/>
                  </a:moveTo>
                  <a:cubicBezTo>
                    <a:pt x="4201" y="1"/>
                    <a:pt x="1" y="4201"/>
                    <a:pt x="1" y="9393"/>
                  </a:cubicBezTo>
                  <a:cubicBezTo>
                    <a:pt x="1" y="14572"/>
                    <a:pt x="4201" y="18772"/>
                    <a:pt x="9379" y="18772"/>
                  </a:cubicBezTo>
                  <a:cubicBezTo>
                    <a:pt x="14571" y="18772"/>
                    <a:pt x="18771" y="14572"/>
                    <a:pt x="18771" y="9393"/>
                  </a:cubicBezTo>
                  <a:cubicBezTo>
                    <a:pt x="18771" y="4214"/>
                    <a:pt x="14571" y="1"/>
                    <a:pt x="9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60"/>
          <p:cNvSpPr txBox="1">
            <a:spLocks noGrp="1"/>
          </p:cNvSpPr>
          <p:nvPr>
            <p:ph type="title"/>
          </p:nvPr>
        </p:nvSpPr>
        <p:spPr>
          <a:xfrm>
            <a:off x="268516" y="2351405"/>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chemeClr val="dk1"/>
                </a:solidFill>
                <a:latin typeface="Montserrat"/>
                <a:ea typeface="Montserrat"/>
                <a:cs typeface="Montserrat"/>
                <a:sym typeface="Montserrat"/>
              </a:rPr>
              <a:t>A small planet</a:t>
            </a:r>
            <a:endParaRPr sz="1400">
              <a:latin typeface="Montserrat"/>
              <a:ea typeface="Montserrat"/>
              <a:cs typeface="Montserrat"/>
              <a:sym typeface="Montserrat"/>
            </a:endParaRPr>
          </a:p>
        </p:txBody>
      </p:sp>
      <p:sp>
        <p:nvSpPr>
          <p:cNvPr id="542" name="Google Shape;542;p60"/>
          <p:cNvSpPr txBox="1">
            <a:spLocks noGrp="1"/>
          </p:cNvSpPr>
          <p:nvPr>
            <p:ph type="title"/>
          </p:nvPr>
        </p:nvSpPr>
        <p:spPr>
          <a:xfrm>
            <a:off x="247596" y="4261496"/>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latin typeface="Montserrat"/>
                <a:ea typeface="Montserrat"/>
                <a:cs typeface="Montserrat"/>
                <a:sym typeface="Montserrat"/>
              </a:rPr>
              <a:t>A big planet</a:t>
            </a:r>
            <a:endParaRPr sz="1400">
              <a:latin typeface="Montserrat"/>
              <a:ea typeface="Montserrat"/>
              <a:cs typeface="Montserrat"/>
              <a:sym typeface="Montserrat"/>
            </a:endParaRPr>
          </a:p>
        </p:txBody>
      </p:sp>
      <p:sp>
        <p:nvSpPr>
          <p:cNvPr id="543" name="Google Shape;543;p60"/>
          <p:cNvSpPr txBox="1">
            <a:spLocks noGrp="1"/>
          </p:cNvSpPr>
          <p:nvPr>
            <p:ph type="title"/>
          </p:nvPr>
        </p:nvSpPr>
        <p:spPr>
          <a:xfrm>
            <a:off x="268524" y="3285300"/>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solidFill>
                  <a:schemeClr val="dk1"/>
                </a:solidFill>
                <a:latin typeface="Montserrat"/>
                <a:ea typeface="Montserrat"/>
                <a:cs typeface="Montserrat"/>
                <a:sym typeface="Montserrat"/>
              </a:rPr>
              <a:t>A cold place</a:t>
            </a:r>
            <a:endParaRPr sz="1400">
              <a:latin typeface="Montserrat"/>
              <a:ea typeface="Montserrat"/>
              <a:cs typeface="Montserrat"/>
              <a:sym typeface="Montserrat"/>
            </a:endParaRPr>
          </a:p>
        </p:txBody>
      </p:sp>
      <p:sp>
        <p:nvSpPr>
          <p:cNvPr id="544" name="Google Shape;544;p60"/>
          <p:cNvSpPr txBox="1">
            <a:spLocks noGrp="1"/>
          </p:cNvSpPr>
          <p:nvPr>
            <p:ph type="title"/>
          </p:nvPr>
        </p:nvSpPr>
        <p:spPr>
          <a:xfrm>
            <a:off x="254155" y="1972244"/>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Mercury</a:t>
            </a:r>
            <a:endParaRPr sz="1800">
              <a:solidFill>
                <a:schemeClr val="dk1"/>
              </a:solidFill>
            </a:endParaRPr>
          </a:p>
        </p:txBody>
      </p:sp>
      <p:sp>
        <p:nvSpPr>
          <p:cNvPr id="545" name="Google Shape;545;p60"/>
          <p:cNvSpPr txBox="1">
            <a:spLocks noGrp="1"/>
          </p:cNvSpPr>
          <p:nvPr>
            <p:ph type="title"/>
          </p:nvPr>
        </p:nvSpPr>
        <p:spPr>
          <a:xfrm>
            <a:off x="251071" y="2893070"/>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Mars</a:t>
            </a:r>
            <a:endParaRPr sz="1800"/>
          </a:p>
        </p:txBody>
      </p:sp>
      <p:sp>
        <p:nvSpPr>
          <p:cNvPr id="546" name="Google Shape;546;p60"/>
          <p:cNvSpPr txBox="1">
            <a:spLocks noGrp="1"/>
          </p:cNvSpPr>
          <p:nvPr>
            <p:ph type="title"/>
          </p:nvPr>
        </p:nvSpPr>
        <p:spPr>
          <a:xfrm>
            <a:off x="256635" y="3851079"/>
            <a:ext cx="2149500" cy="46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chemeClr val="dk1"/>
                </a:solidFill>
              </a:rPr>
              <a:t>Jupiter</a:t>
            </a:r>
            <a:endParaRPr sz="1800"/>
          </a:p>
        </p:txBody>
      </p:sp>
      <p:sp>
        <p:nvSpPr>
          <p:cNvPr id="547" name="Google Shape;547;p60"/>
          <p:cNvSpPr txBox="1">
            <a:spLocks noGrp="1"/>
          </p:cNvSpPr>
          <p:nvPr>
            <p:ph type="title"/>
          </p:nvPr>
        </p:nvSpPr>
        <p:spPr>
          <a:xfrm>
            <a:off x="6765721" y="2378029"/>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Montserrat"/>
                <a:ea typeface="Montserrat"/>
                <a:cs typeface="Montserrat"/>
                <a:sym typeface="Montserrat"/>
              </a:rPr>
              <a:t>The ringed one</a:t>
            </a:r>
            <a:endParaRPr sz="1400">
              <a:latin typeface="Montserrat"/>
              <a:ea typeface="Montserrat"/>
              <a:cs typeface="Montserrat"/>
              <a:sym typeface="Montserrat"/>
            </a:endParaRPr>
          </a:p>
        </p:txBody>
      </p:sp>
      <p:sp>
        <p:nvSpPr>
          <p:cNvPr id="548" name="Google Shape;548;p60"/>
          <p:cNvSpPr txBox="1">
            <a:spLocks noGrp="1"/>
          </p:cNvSpPr>
          <p:nvPr>
            <p:ph type="title"/>
          </p:nvPr>
        </p:nvSpPr>
        <p:spPr>
          <a:xfrm>
            <a:off x="6748165" y="4265169"/>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Very far away</a:t>
            </a:r>
            <a:endParaRPr sz="1400">
              <a:latin typeface="Montserrat"/>
              <a:ea typeface="Montserrat"/>
              <a:cs typeface="Montserrat"/>
              <a:sym typeface="Montserrat"/>
            </a:endParaRPr>
          </a:p>
        </p:txBody>
      </p:sp>
      <p:sp>
        <p:nvSpPr>
          <p:cNvPr id="549" name="Google Shape;549;p60"/>
          <p:cNvSpPr txBox="1">
            <a:spLocks noGrp="1"/>
          </p:cNvSpPr>
          <p:nvPr>
            <p:ph type="title"/>
          </p:nvPr>
        </p:nvSpPr>
        <p:spPr>
          <a:xfrm>
            <a:off x="6786378" y="3313761"/>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Montserrat"/>
                <a:ea typeface="Montserrat"/>
                <a:cs typeface="Montserrat"/>
                <a:sym typeface="Montserrat"/>
              </a:rPr>
              <a:t>Terribly hot</a:t>
            </a:r>
            <a:endParaRPr sz="1400">
              <a:latin typeface="Montserrat"/>
              <a:ea typeface="Montserrat"/>
              <a:cs typeface="Montserrat"/>
              <a:sym typeface="Montserrat"/>
            </a:endParaRPr>
          </a:p>
        </p:txBody>
      </p:sp>
      <p:sp>
        <p:nvSpPr>
          <p:cNvPr id="550" name="Google Shape;550;p60"/>
          <p:cNvSpPr txBox="1">
            <a:spLocks noGrp="1"/>
          </p:cNvSpPr>
          <p:nvPr>
            <p:ph type="title"/>
          </p:nvPr>
        </p:nvSpPr>
        <p:spPr>
          <a:xfrm>
            <a:off x="6751360" y="1975916"/>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Saturn</a:t>
            </a:r>
            <a:endParaRPr sz="1800"/>
          </a:p>
        </p:txBody>
      </p:sp>
      <p:sp>
        <p:nvSpPr>
          <p:cNvPr id="551" name="Google Shape;551;p60"/>
          <p:cNvSpPr txBox="1">
            <a:spLocks noGrp="1"/>
          </p:cNvSpPr>
          <p:nvPr>
            <p:ph type="title"/>
          </p:nvPr>
        </p:nvSpPr>
        <p:spPr>
          <a:xfrm>
            <a:off x="6768925" y="2896743"/>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Venus</a:t>
            </a:r>
            <a:endParaRPr sz="1800"/>
          </a:p>
        </p:txBody>
      </p:sp>
      <p:sp>
        <p:nvSpPr>
          <p:cNvPr id="552" name="Google Shape;552;p60"/>
          <p:cNvSpPr txBox="1">
            <a:spLocks noGrp="1"/>
          </p:cNvSpPr>
          <p:nvPr>
            <p:ph type="title"/>
          </p:nvPr>
        </p:nvSpPr>
        <p:spPr>
          <a:xfrm>
            <a:off x="6757204" y="3854751"/>
            <a:ext cx="2149500" cy="4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Neptune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56"/>
        <p:cNvGrpSpPr/>
        <p:nvPr/>
      </p:nvGrpSpPr>
      <p:grpSpPr>
        <a:xfrm>
          <a:off x="0" y="0"/>
          <a:ext cx="0" cy="0"/>
          <a:chOff x="0" y="0"/>
          <a:chExt cx="0" cy="0"/>
        </a:xfrm>
      </p:grpSpPr>
      <p:sp>
        <p:nvSpPr>
          <p:cNvPr id="557" name="Google Shape;557;p61"/>
          <p:cNvSpPr txBox="1">
            <a:spLocks noGrp="1"/>
          </p:cNvSpPr>
          <p:nvPr>
            <p:ph type="title"/>
          </p:nvPr>
        </p:nvSpPr>
        <p:spPr>
          <a:xfrm>
            <a:off x="630118" y="705347"/>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 same goes for tables</a:t>
            </a:r>
            <a:endParaRPr/>
          </a:p>
        </p:txBody>
      </p:sp>
      <p:graphicFrame>
        <p:nvGraphicFramePr>
          <p:cNvPr id="558" name="Google Shape;558;p61"/>
          <p:cNvGraphicFramePr/>
          <p:nvPr/>
        </p:nvGraphicFramePr>
        <p:xfrm>
          <a:off x="1296163" y="1707550"/>
          <a:ext cx="3000000" cy="3000000"/>
        </p:xfrm>
        <a:graphic>
          <a:graphicData uri="http://schemas.openxmlformats.org/drawingml/2006/table">
            <a:tbl>
              <a:tblPr>
                <a:noFill/>
                <a:tableStyleId>{ABB9D072-1097-45E9-A290-7F64AED03515}</a:tableStyleId>
              </a:tblPr>
              <a:tblGrid>
                <a:gridCol w="1556425">
                  <a:extLst>
                    <a:ext uri="{9D8B030D-6E8A-4147-A177-3AD203B41FA5}">
                      <a16:colId xmlns:a16="http://schemas.microsoft.com/office/drawing/2014/main" val="20000"/>
                    </a:ext>
                  </a:extLst>
                </a:gridCol>
                <a:gridCol w="1556425">
                  <a:extLst>
                    <a:ext uri="{9D8B030D-6E8A-4147-A177-3AD203B41FA5}">
                      <a16:colId xmlns:a16="http://schemas.microsoft.com/office/drawing/2014/main" val="20001"/>
                    </a:ext>
                  </a:extLst>
                </a:gridCol>
                <a:gridCol w="1556425">
                  <a:extLst>
                    <a:ext uri="{9D8B030D-6E8A-4147-A177-3AD203B41FA5}">
                      <a16:colId xmlns:a16="http://schemas.microsoft.com/office/drawing/2014/main" val="20002"/>
                    </a:ext>
                  </a:extLst>
                </a:gridCol>
                <a:gridCol w="1882400">
                  <a:extLst>
                    <a:ext uri="{9D8B030D-6E8A-4147-A177-3AD203B41FA5}">
                      <a16:colId xmlns:a16="http://schemas.microsoft.com/office/drawing/2014/main" val="20003"/>
                    </a:ext>
                  </a:extLst>
                </a:gridCol>
              </a:tblGrid>
              <a:tr h="662850">
                <a:tc>
                  <a:txBody>
                    <a:bodyPr/>
                    <a:lstStyle/>
                    <a:p>
                      <a:pPr marL="0" lvl="0" indent="0" algn="l" rtl="0">
                        <a:spcBef>
                          <a:spcPts val="0"/>
                        </a:spcBef>
                        <a:spcAft>
                          <a:spcPts val="0"/>
                        </a:spcAft>
                        <a:buNone/>
                      </a:pPr>
                      <a:endParaRPr sz="200"/>
                    </a:p>
                  </a:txBody>
                  <a:tcPr marL="91425" marR="91425" marT="91425" marB="91425">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dk2"/>
                          </a:solidFill>
                          <a:latin typeface="Montserrat ExtraBold"/>
                          <a:ea typeface="Montserrat ExtraBold"/>
                          <a:cs typeface="Montserrat ExtraBold"/>
                          <a:sym typeface="Montserrat ExtraBold"/>
                        </a:rPr>
                        <a:t>Mass</a:t>
                      </a:r>
                      <a:endParaRPr sz="1300">
                        <a:solidFill>
                          <a:schemeClr val="dk2"/>
                        </a:solidFill>
                        <a:latin typeface="Montserrat ExtraBold"/>
                        <a:ea typeface="Montserrat ExtraBold"/>
                        <a:cs typeface="Montserrat ExtraBold"/>
                        <a:sym typeface="Montserrat ExtraBold"/>
                      </a:endParaRPr>
                    </a:p>
                    <a:p>
                      <a:pPr marL="0" lvl="0" indent="0" algn="ctr" rtl="0">
                        <a:spcBef>
                          <a:spcPts val="0"/>
                        </a:spcBef>
                        <a:spcAft>
                          <a:spcPts val="0"/>
                        </a:spcAft>
                        <a:buNone/>
                      </a:pPr>
                      <a:r>
                        <a:rPr lang="en" sz="900">
                          <a:solidFill>
                            <a:schemeClr val="dk2"/>
                          </a:solidFill>
                          <a:latin typeface="Montserrat"/>
                          <a:ea typeface="Montserrat"/>
                          <a:cs typeface="Montserrat"/>
                          <a:sym typeface="Montserrat"/>
                        </a:rPr>
                        <a:t>(earths) </a:t>
                      </a:r>
                      <a:endParaRPr sz="900">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 sz="1300">
                          <a:solidFill>
                            <a:schemeClr val="dk2"/>
                          </a:solidFill>
                          <a:latin typeface="Montserrat ExtraBold"/>
                          <a:ea typeface="Montserrat ExtraBold"/>
                          <a:cs typeface="Montserrat ExtraBold"/>
                          <a:sym typeface="Montserrat ExtraBold"/>
                        </a:rPr>
                        <a:t>Diameter</a:t>
                      </a:r>
                      <a:endParaRPr sz="1300">
                        <a:solidFill>
                          <a:schemeClr val="dk2"/>
                        </a:solidFill>
                        <a:latin typeface="Montserrat ExtraBold"/>
                        <a:ea typeface="Montserrat ExtraBold"/>
                        <a:cs typeface="Montserrat ExtraBold"/>
                        <a:sym typeface="Montserrat ExtraBold"/>
                      </a:endParaRPr>
                    </a:p>
                    <a:p>
                      <a:pPr marL="0" lvl="0" indent="0" algn="ctr" rtl="0">
                        <a:spcBef>
                          <a:spcPts val="0"/>
                        </a:spcBef>
                        <a:spcAft>
                          <a:spcPts val="0"/>
                        </a:spcAft>
                        <a:buClr>
                          <a:schemeClr val="dk1"/>
                        </a:buClr>
                        <a:buSzPts val="1100"/>
                        <a:buFont typeface="Arial"/>
                        <a:buNone/>
                      </a:pPr>
                      <a:r>
                        <a:rPr lang="en" sz="900">
                          <a:solidFill>
                            <a:schemeClr val="dk2"/>
                          </a:solidFill>
                          <a:latin typeface="Montserrat"/>
                          <a:ea typeface="Montserrat"/>
                          <a:cs typeface="Montserrat"/>
                          <a:sym typeface="Montserrat"/>
                        </a:rPr>
                        <a:t>(earths) </a:t>
                      </a:r>
                      <a:endParaRPr sz="1300">
                        <a:solidFill>
                          <a:schemeClr val="dk2"/>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chemeClr val="dk1"/>
                        </a:buClr>
                        <a:buSzPts val="1100"/>
                        <a:buFont typeface="Arial"/>
                        <a:buNone/>
                      </a:pPr>
                      <a:r>
                        <a:rPr lang="en" sz="1300">
                          <a:solidFill>
                            <a:schemeClr val="dk2"/>
                          </a:solidFill>
                          <a:latin typeface="Montserrat ExtraBold"/>
                          <a:ea typeface="Montserrat ExtraBold"/>
                          <a:cs typeface="Montserrat ExtraBold"/>
                          <a:sym typeface="Montserrat ExtraBold"/>
                        </a:rPr>
                        <a:t>Surface gravity</a:t>
                      </a:r>
                      <a:endParaRPr sz="1300">
                        <a:solidFill>
                          <a:schemeClr val="dk2"/>
                        </a:solidFill>
                        <a:latin typeface="Montserrat ExtraBold"/>
                        <a:ea typeface="Montserrat ExtraBold"/>
                        <a:cs typeface="Montserrat ExtraBold"/>
                        <a:sym typeface="Montserrat ExtraBold"/>
                      </a:endParaRPr>
                    </a:p>
                    <a:p>
                      <a:pPr marL="0" lvl="0" indent="0" algn="ctr" rtl="0">
                        <a:spcBef>
                          <a:spcPts val="0"/>
                        </a:spcBef>
                        <a:spcAft>
                          <a:spcPts val="0"/>
                        </a:spcAft>
                        <a:buClr>
                          <a:schemeClr val="dk1"/>
                        </a:buClr>
                        <a:buSzPts val="1100"/>
                        <a:buFont typeface="Arial"/>
                        <a:buNone/>
                      </a:pPr>
                      <a:r>
                        <a:rPr lang="en" sz="900">
                          <a:solidFill>
                            <a:schemeClr val="dk2"/>
                          </a:solidFill>
                          <a:latin typeface="Montserrat"/>
                          <a:ea typeface="Montserrat"/>
                          <a:cs typeface="Montserrat"/>
                          <a:sym typeface="Montserrat"/>
                        </a:rPr>
                        <a:t>(earths) </a:t>
                      </a:r>
                      <a:endParaRPr sz="1300">
                        <a:solidFill>
                          <a:schemeClr val="dk2"/>
                        </a:solidFill>
                        <a:latin typeface="Montserrat ExtraBold"/>
                        <a:ea typeface="Montserrat ExtraBold"/>
                        <a:cs typeface="Montserrat ExtraBold"/>
                        <a:sym typeface="Montserrat ExtraBold"/>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708375">
                <a:tc>
                  <a:txBody>
                    <a:bodyPr/>
                    <a:lstStyle/>
                    <a:p>
                      <a:pPr marL="0" lvl="0" indent="0" algn="ctr" rtl="0">
                        <a:spcBef>
                          <a:spcPts val="0"/>
                        </a:spcBef>
                        <a:spcAft>
                          <a:spcPts val="0"/>
                        </a:spcAft>
                        <a:buClr>
                          <a:schemeClr val="dk1"/>
                        </a:buClr>
                        <a:buSzPts val="1100"/>
                        <a:buFont typeface="Arial"/>
                        <a:buNone/>
                      </a:pPr>
                      <a:r>
                        <a:rPr lang="en" sz="1300">
                          <a:solidFill>
                            <a:schemeClr val="dk2"/>
                          </a:solidFill>
                          <a:latin typeface="Montserrat ExtraBold"/>
                          <a:ea typeface="Montserrat ExtraBold"/>
                          <a:cs typeface="Montserrat ExtraBold"/>
                          <a:sym typeface="Montserrat ExtraBold"/>
                        </a:rPr>
                        <a:t>Mercury</a:t>
                      </a:r>
                      <a:endParaRPr sz="100">
                        <a:solidFill>
                          <a:schemeClr val="dk2"/>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0,06</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0,38 </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0,38 </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r h="662850">
                <a:tc>
                  <a:txBody>
                    <a:bodyPr/>
                    <a:lstStyle/>
                    <a:p>
                      <a:pPr marL="0" lvl="0" indent="0" algn="ctr" rtl="0">
                        <a:spcBef>
                          <a:spcPts val="0"/>
                        </a:spcBef>
                        <a:spcAft>
                          <a:spcPts val="0"/>
                        </a:spcAft>
                        <a:buClr>
                          <a:schemeClr val="dk1"/>
                        </a:buClr>
                        <a:buSzPts val="1100"/>
                        <a:buFont typeface="Arial"/>
                        <a:buNone/>
                      </a:pPr>
                      <a:endParaRPr sz="100">
                        <a:solidFill>
                          <a:schemeClr val="dk2"/>
                        </a:solidFill>
                      </a:endParaRPr>
                    </a:p>
                    <a:p>
                      <a:pPr marL="0" lvl="0" indent="0" algn="ctr" rtl="0">
                        <a:spcBef>
                          <a:spcPts val="0"/>
                        </a:spcBef>
                        <a:spcAft>
                          <a:spcPts val="0"/>
                        </a:spcAft>
                        <a:buClr>
                          <a:schemeClr val="dk1"/>
                        </a:buClr>
                        <a:buSzPts val="1100"/>
                        <a:buFont typeface="Arial"/>
                        <a:buNone/>
                      </a:pPr>
                      <a:endParaRPr sz="100">
                        <a:solidFill>
                          <a:schemeClr val="dk2"/>
                        </a:solidFill>
                      </a:endParaRPr>
                    </a:p>
                    <a:p>
                      <a:pPr marL="0" lvl="0" indent="0" algn="ctr" rtl="0">
                        <a:spcBef>
                          <a:spcPts val="0"/>
                        </a:spcBef>
                        <a:spcAft>
                          <a:spcPts val="0"/>
                        </a:spcAft>
                        <a:buClr>
                          <a:schemeClr val="dk1"/>
                        </a:buClr>
                        <a:buSzPts val="1100"/>
                        <a:buFont typeface="Arial"/>
                        <a:buNone/>
                      </a:pPr>
                      <a:r>
                        <a:rPr lang="en" sz="1300">
                          <a:solidFill>
                            <a:schemeClr val="dk2"/>
                          </a:solidFill>
                          <a:latin typeface="Montserrat ExtraBold"/>
                          <a:ea typeface="Montserrat ExtraBold"/>
                          <a:cs typeface="Montserrat ExtraBold"/>
                          <a:sym typeface="Montserrat ExtraBold"/>
                        </a:rPr>
                        <a:t>Mars</a:t>
                      </a:r>
                      <a:endParaRPr sz="100">
                        <a:solidFill>
                          <a:schemeClr val="dk2"/>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0,11</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0,53 </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0,38</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611300">
                <a:tc>
                  <a:txBody>
                    <a:bodyPr/>
                    <a:lstStyle/>
                    <a:p>
                      <a:pPr marL="0" lvl="0" indent="0" algn="ctr" rtl="0">
                        <a:spcBef>
                          <a:spcPts val="0"/>
                        </a:spcBef>
                        <a:spcAft>
                          <a:spcPts val="0"/>
                        </a:spcAft>
                        <a:buClr>
                          <a:schemeClr val="dk1"/>
                        </a:buClr>
                        <a:buSzPts val="1100"/>
                        <a:buFont typeface="Arial"/>
                        <a:buNone/>
                      </a:pPr>
                      <a:r>
                        <a:rPr lang="en" sz="1300">
                          <a:solidFill>
                            <a:schemeClr val="dk2"/>
                          </a:solidFill>
                          <a:latin typeface="Montserrat ExtraBold"/>
                          <a:ea typeface="Montserrat ExtraBold"/>
                          <a:cs typeface="Montserrat ExtraBold"/>
                          <a:sym typeface="Montserrat ExtraBold"/>
                        </a:rPr>
                        <a:t>Saturn</a:t>
                      </a:r>
                      <a:endParaRPr sz="100">
                        <a:solidFill>
                          <a:schemeClr val="dk2"/>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95,2</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9,4 </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b="1">
                          <a:solidFill>
                            <a:schemeClr val="dk2"/>
                          </a:solidFill>
                          <a:latin typeface="Montserrat"/>
                          <a:ea typeface="Montserrat"/>
                          <a:cs typeface="Montserrat"/>
                          <a:sym typeface="Montserrat"/>
                        </a:rPr>
                        <a:t>1,16</a:t>
                      </a:r>
                      <a:endParaRPr b="1">
                        <a:solidFill>
                          <a:schemeClr val="dk2"/>
                        </a:solidFill>
                        <a:latin typeface="Montserrat"/>
                        <a:ea typeface="Montserrat"/>
                        <a:cs typeface="Montserrat"/>
                        <a:sym typeface="Montserrat"/>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62"/>
        <p:cNvGrpSpPr/>
        <p:nvPr/>
      </p:nvGrpSpPr>
      <p:grpSpPr>
        <a:xfrm>
          <a:off x="0" y="0"/>
          <a:ext cx="0" cy="0"/>
          <a:chOff x="0" y="0"/>
          <a:chExt cx="0" cy="0"/>
        </a:xfrm>
      </p:grpSpPr>
      <p:grpSp>
        <p:nvGrpSpPr>
          <p:cNvPr id="563" name="Google Shape;563;p62"/>
          <p:cNvGrpSpPr/>
          <p:nvPr/>
        </p:nvGrpSpPr>
        <p:grpSpPr>
          <a:xfrm>
            <a:off x="957023" y="1486978"/>
            <a:ext cx="5371532" cy="3222449"/>
            <a:chOff x="233350" y="949250"/>
            <a:chExt cx="7137300" cy="3802300"/>
          </a:xfrm>
        </p:grpSpPr>
        <p:sp>
          <p:nvSpPr>
            <p:cNvPr id="564" name="Google Shape;564;p6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62"/>
          <p:cNvSpPr txBox="1">
            <a:spLocks noGrp="1"/>
          </p:cNvSpPr>
          <p:nvPr>
            <p:ph type="title"/>
          </p:nvPr>
        </p:nvSpPr>
        <p:spPr>
          <a:xfrm>
            <a:off x="630118" y="705347"/>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 map</a:t>
            </a:r>
            <a:endParaRPr>
              <a:solidFill>
                <a:schemeClr val="dk1"/>
              </a:solidFill>
            </a:endParaRPr>
          </a:p>
          <a:p>
            <a:pPr marL="0" lvl="0" indent="0" algn="l" rtl="0">
              <a:spcBef>
                <a:spcPts val="0"/>
              </a:spcBef>
              <a:spcAft>
                <a:spcPts val="0"/>
              </a:spcAft>
              <a:buNone/>
            </a:pPr>
            <a:endParaRPr/>
          </a:p>
        </p:txBody>
      </p:sp>
      <p:sp>
        <p:nvSpPr>
          <p:cNvPr id="616" name="Google Shape;616;p62"/>
          <p:cNvSpPr txBox="1"/>
          <p:nvPr/>
        </p:nvSpPr>
        <p:spPr>
          <a:xfrm>
            <a:off x="6560350" y="1418317"/>
            <a:ext cx="1835100" cy="99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Venus has a beautiful name, but it’s terribly hot</a:t>
            </a:r>
            <a:endParaRPr>
              <a:solidFill>
                <a:schemeClr val="dk1"/>
              </a:solidFill>
              <a:latin typeface="Montserrat"/>
              <a:ea typeface="Montserrat"/>
              <a:cs typeface="Montserrat"/>
              <a:sym typeface="Montserrat"/>
            </a:endParaRPr>
          </a:p>
        </p:txBody>
      </p:sp>
      <p:sp>
        <p:nvSpPr>
          <p:cNvPr id="617" name="Google Shape;617;p62"/>
          <p:cNvSpPr txBox="1"/>
          <p:nvPr/>
        </p:nvSpPr>
        <p:spPr>
          <a:xfrm>
            <a:off x="6560350" y="2750200"/>
            <a:ext cx="1835100" cy="7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618" name="Google Shape;618;p62"/>
          <p:cNvSpPr txBox="1"/>
          <p:nvPr/>
        </p:nvSpPr>
        <p:spPr>
          <a:xfrm>
            <a:off x="6560350" y="3596350"/>
            <a:ext cx="1835100" cy="7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Despite being red, Mars is actually a cold place</a:t>
            </a:r>
            <a:endParaRPr>
              <a:solidFill>
                <a:schemeClr val="dk1"/>
              </a:solidFill>
              <a:latin typeface="Montserrat"/>
              <a:ea typeface="Montserrat"/>
              <a:cs typeface="Montserrat"/>
              <a:sym typeface="Montserrat"/>
            </a:endParaRPr>
          </a:p>
        </p:txBody>
      </p:sp>
      <p:cxnSp>
        <p:nvCxnSpPr>
          <p:cNvPr id="619" name="Google Shape;619;p62"/>
          <p:cNvCxnSpPr/>
          <p:nvPr/>
        </p:nvCxnSpPr>
        <p:spPr>
          <a:xfrm>
            <a:off x="4936075" y="1925100"/>
            <a:ext cx="1598700" cy="0"/>
          </a:xfrm>
          <a:prstGeom prst="straightConnector1">
            <a:avLst/>
          </a:prstGeom>
          <a:noFill/>
          <a:ln w="19050" cap="flat" cmpd="sng">
            <a:solidFill>
              <a:schemeClr val="lt1"/>
            </a:solidFill>
            <a:prstDash val="solid"/>
            <a:round/>
            <a:headEnd type="oval" w="med" len="med"/>
            <a:tailEnd type="oval" w="med" len="med"/>
          </a:ln>
          <a:effectLst>
            <a:outerShdw blurRad="257175" dist="19050" dir="5400000" algn="bl" rotWithShape="0">
              <a:srgbClr val="000000">
                <a:alpha val="19000"/>
              </a:srgbClr>
            </a:outerShdw>
          </a:effectLst>
        </p:spPr>
      </p:cxnSp>
      <p:cxnSp>
        <p:nvCxnSpPr>
          <p:cNvPr id="620" name="Google Shape;620;p62"/>
          <p:cNvCxnSpPr/>
          <p:nvPr/>
        </p:nvCxnSpPr>
        <p:spPr>
          <a:xfrm>
            <a:off x="2125850" y="3098200"/>
            <a:ext cx="4408800" cy="0"/>
          </a:xfrm>
          <a:prstGeom prst="straightConnector1">
            <a:avLst/>
          </a:prstGeom>
          <a:noFill/>
          <a:ln w="19050" cap="flat" cmpd="sng">
            <a:solidFill>
              <a:schemeClr val="lt1"/>
            </a:solidFill>
            <a:prstDash val="solid"/>
            <a:round/>
            <a:headEnd type="oval" w="med" len="med"/>
            <a:tailEnd type="oval" w="med" len="med"/>
          </a:ln>
          <a:effectLst>
            <a:outerShdw blurRad="300038" dist="57150" dir="6000000" algn="bl" rotWithShape="0">
              <a:srgbClr val="000000">
                <a:alpha val="19000"/>
              </a:srgbClr>
            </a:outerShdw>
          </a:effectLst>
        </p:spPr>
      </p:cxnSp>
      <p:cxnSp>
        <p:nvCxnSpPr>
          <p:cNvPr id="621" name="Google Shape;621;p62"/>
          <p:cNvCxnSpPr/>
          <p:nvPr/>
        </p:nvCxnSpPr>
        <p:spPr>
          <a:xfrm>
            <a:off x="4061375" y="3944350"/>
            <a:ext cx="2393700" cy="0"/>
          </a:xfrm>
          <a:prstGeom prst="straightConnector1">
            <a:avLst/>
          </a:prstGeom>
          <a:noFill/>
          <a:ln w="19050" cap="flat" cmpd="sng">
            <a:solidFill>
              <a:schemeClr val="lt1"/>
            </a:solidFill>
            <a:prstDash val="solid"/>
            <a:round/>
            <a:headEnd type="oval" w="med" len="med"/>
            <a:tailEnd type="oval" w="med" len="med"/>
          </a:ln>
          <a:effectLst>
            <a:outerShdw blurRad="242888" dist="19050" dir="5400000" algn="bl" rotWithShape="0">
              <a:srgbClr val="000000">
                <a:alpha val="19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8"/>
          <p:cNvSpPr txBox="1">
            <a:spLocks noGrp="1"/>
          </p:cNvSpPr>
          <p:nvPr>
            <p:ph type="body" idx="5"/>
          </p:nvPr>
        </p:nvSpPr>
        <p:spPr>
          <a:xfrm>
            <a:off x="6163650" y="2751465"/>
            <a:ext cx="19083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id-ID" dirty="0"/>
              <a:t>11191063</a:t>
            </a:r>
            <a:endParaRPr dirty="0"/>
          </a:p>
        </p:txBody>
      </p:sp>
      <p:sp>
        <p:nvSpPr>
          <p:cNvPr id="232" name="Google Shape;232;p48"/>
          <p:cNvSpPr txBox="1">
            <a:spLocks noGrp="1"/>
          </p:cNvSpPr>
          <p:nvPr>
            <p:ph type="body" idx="6"/>
          </p:nvPr>
        </p:nvSpPr>
        <p:spPr>
          <a:xfrm>
            <a:off x="3617850" y="2751465"/>
            <a:ext cx="19083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id-ID" dirty="0"/>
              <a:t>11191012</a:t>
            </a:r>
            <a:endParaRPr dirty="0"/>
          </a:p>
        </p:txBody>
      </p:sp>
      <p:sp>
        <p:nvSpPr>
          <p:cNvPr id="233" name="Google Shape;233;p48"/>
          <p:cNvSpPr txBox="1">
            <a:spLocks noGrp="1"/>
          </p:cNvSpPr>
          <p:nvPr>
            <p:ph type="body" idx="4"/>
          </p:nvPr>
        </p:nvSpPr>
        <p:spPr>
          <a:xfrm>
            <a:off x="1096124" y="2751465"/>
            <a:ext cx="19083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id-ID" dirty="0"/>
              <a:t>11191004</a:t>
            </a:r>
            <a:endParaRPr dirty="0"/>
          </a:p>
        </p:txBody>
      </p:sp>
      <p:sp>
        <p:nvSpPr>
          <p:cNvPr id="234" name="Google Shape;234;p48"/>
          <p:cNvSpPr txBox="1">
            <a:spLocks noGrp="1"/>
          </p:cNvSpPr>
          <p:nvPr>
            <p:ph type="subTitle" idx="3"/>
          </p:nvPr>
        </p:nvSpPr>
        <p:spPr>
          <a:xfrm>
            <a:off x="1072050" y="2115246"/>
            <a:ext cx="1922610" cy="504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id-ID" dirty="0"/>
              <a:t>Ahmad Iqbal Fadhillah</a:t>
            </a:r>
            <a:endParaRPr dirty="0"/>
          </a:p>
        </p:txBody>
      </p:sp>
      <p:sp>
        <p:nvSpPr>
          <p:cNvPr id="235" name="Google Shape;235;p48"/>
          <p:cNvSpPr txBox="1">
            <a:spLocks noGrp="1"/>
          </p:cNvSpPr>
          <p:nvPr>
            <p:ph type="subTitle" idx="2"/>
          </p:nvPr>
        </p:nvSpPr>
        <p:spPr>
          <a:xfrm>
            <a:off x="3703961" y="2115246"/>
            <a:ext cx="1736078" cy="504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id-ID" dirty="0"/>
              <a:t>Arya Candra</a:t>
            </a:r>
            <a:endParaRPr dirty="0"/>
          </a:p>
        </p:txBody>
      </p:sp>
      <p:sp>
        <p:nvSpPr>
          <p:cNvPr id="236" name="Google Shape;236;p48"/>
          <p:cNvSpPr txBox="1">
            <a:spLocks noGrp="1"/>
          </p:cNvSpPr>
          <p:nvPr>
            <p:ph type="subTitle" idx="1"/>
          </p:nvPr>
        </p:nvSpPr>
        <p:spPr>
          <a:xfrm>
            <a:off x="6163634" y="2115246"/>
            <a:ext cx="1908316" cy="5046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id-ID" dirty="0" err="1"/>
              <a:t>Rifaldho</a:t>
            </a:r>
            <a:r>
              <a:rPr lang="id-ID" dirty="0"/>
              <a:t> Muhammad Rizki</a:t>
            </a:r>
          </a:p>
        </p:txBody>
      </p:sp>
      <p:sp>
        <p:nvSpPr>
          <p:cNvPr id="240" name="Google Shape;240;p48"/>
          <p:cNvSpPr txBox="1">
            <a:spLocks noGrp="1"/>
          </p:cNvSpPr>
          <p:nvPr>
            <p:ph type="title"/>
          </p:nvPr>
        </p:nvSpPr>
        <p:spPr>
          <a:xfrm>
            <a:off x="725100" y="501544"/>
            <a:ext cx="727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25"/>
        <p:cNvGrpSpPr/>
        <p:nvPr/>
      </p:nvGrpSpPr>
      <p:grpSpPr>
        <a:xfrm>
          <a:off x="0" y="0"/>
          <a:ext cx="0" cy="0"/>
          <a:chOff x="0" y="0"/>
          <a:chExt cx="0" cy="0"/>
        </a:xfrm>
      </p:grpSpPr>
      <p:sp>
        <p:nvSpPr>
          <p:cNvPr id="626" name="Google Shape;626;p63"/>
          <p:cNvSpPr/>
          <p:nvPr/>
        </p:nvSpPr>
        <p:spPr>
          <a:xfrm>
            <a:off x="6893280" y="2695661"/>
            <a:ext cx="659400" cy="65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 name="Google Shape;627;p63"/>
          <p:cNvCxnSpPr>
            <a:stCxn id="628" idx="6"/>
            <a:endCxn id="629" idx="2"/>
          </p:cNvCxnSpPr>
          <p:nvPr/>
        </p:nvCxnSpPr>
        <p:spPr>
          <a:xfrm>
            <a:off x="2171513" y="3025329"/>
            <a:ext cx="1134300" cy="0"/>
          </a:xfrm>
          <a:prstGeom prst="straightConnector1">
            <a:avLst/>
          </a:prstGeom>
          <a:noFill/>
          <a:ln w="19050" cap="flat" cmpd="sng">
            <a:solidFill>
              <a:schemeClr val="dk2"/>
            </a:solidFill>
            <a:prstDash val="solid"/>
            <a:round/>
            <a:headEnd type="none" w="med" len="med"/>
            <a:tailEnd type="none" w="med" len="med"/>
          </a:ln>
        </p:spPr>
      </p:cxnSp>
      <p:grpSp>
        <p:nvGrpSpPr>
          <p:cNvPr id="630" name="Google Shape;630;p63"/>
          <p:cNvGrpSpPr/>
          <p:nvPr/>
        </p:nvGrpSpPr>
        <p:grpSpPr>
          <a:xfrm>
            <a:off x="1512017" y="2373435"/>
            <a:ext cx="659496" cy="981612"/>
            <a:chOff x="2283911" y="2105514"/>
            <a:chExt cx="590100" cy="878400"/>
          </a:xfrm>
        </p:grpSpPr>
        <p:cxnSp>
          <p:nvCxnSpPr>
            <p:cNvPr id="631" name="Google Shape;631;p63"/>
            <p:cNvCxnSpPr>
              <a:stCxn id="628" idx="0"/>
            </p:cNvCxnSpPr>
            <p:nvPr/>
          </p:nvCxnSpPr>
          <p:spPr>
            <a:xfrm rot="10800000">
              <a:off x="2578961" y="2105514"/>
              <a:ext cx="0" cy="288300"/>
            </a:xfrm>
            <a:prstGeom prst="straightConnector1">
              <a:avLst/>
            </a:prstGeom>
            <a:noFill/>
            <a:ln w="19050" cap="flat" cmpd="sng">
              <a:solidFill>
                <a:schemeClr val="dk2"/>
              </a:solidFill>
              <a:prstDash val="solid"/>
              <a:round/>
              <a:headEnd type="none" w="med" len="med"/>
              <a:tailEnd type="none" w="med" len="med"/>
            </a:ln>
          </p:spPr>
        </p:cxnSp>
        <p:sp>
          <p:nvSpPr>
            <p:cNvPr id="628" name="Google Shape;628;p63"/>
            <p:cNvSpPr/>
            <p:nvPr/>
          </p:nvSpPr>
          <p:spPr>
            <a:xfrm>
              <a:off x="2283911" y="2393814"/>
              <a:ext cx="590100" cy="590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63"/>
          <p:cNvGrpSpPr/>
          <p:nvPr/>
        </p:nvGrpSpPr>
        <p:grpSpPr>
          <a:xfrm>
            <a:off x="3305671" y="2695307"/>
            <a:ext cx="660308" cy="984669"/>
            <a:chOff x="3793133" y="1746713"/>
            <a:chExt cx="101700" cy="151665"/>
          </a:xfrm>
        </p:grpSpPr>
        <p:cxnSp>
          <p:nvCxnSpPr>
            <p:cNvPr id="633" name="Google Shape;633;p63"/>
            <p:cNvCxnSpPr/>
            <p:nvPr/>
          </p:nvCxnSpPr>
          <p:spPr>
            <a:xfrm>
              <a:off x="3843851" y="1848278"/>
              <a:ext cx="0" cy="50100"/>
            </a:xfrm>
            <a:prstGeom prst="straightConnector1">
              <a:avLst/>
            </a:prstGeom>
            <a:noFill/>
            <a:ln w="19050" cap="flat" cmpd="sng">
              <a:solidFill>
                <a:schemeClr val="dk2"/>
              </a:solidFill>
              <a:prstDash val="solid"/>
              <a:round/>
              <a:headEnd type="none" w="med" len="med"/>
              <a:tailEnd type="none" w="med" len="med"/>
            </a:ln>
          </p:spPr>
        </p:cxnSp>
        <p:sp>
          <p:nvSpPr>
            <p:cNvPr id="629" name="Google Shape;629;p63"/>
            <p:cNvSpPr/>
            <p:nvPr/>
          </p:nvSpPr>
          <p:spPr>
            <a:xfrm>
              <a:off x="3793133" y="1746713"/>
              <a:ext cx="101700" cy="1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63"/>
          <p:cNvGrpSpPr/>
          <p:nvPr/>
        </p:nvGrpSpPr>
        <p:grpSpPr>
          <a:xfrm>
            <a:off x="5100659" y="2378799"/>
            <a:ext cx="659496" cy="976248"/>
            <a:chOff x="5494936" y="2110314"/>
            <a:chExt cx="590100" cy="873600"/>
          </a:xfrm>
        </p:grpSpPr>
        <p:cxnSp>
          <p:nvCxnSpPr>
            <p:cNvPr id="635" name="Google Shape;635;p63"/>
            <p:cNvCxnSpPr>
              <a:stCxn id="636" idx="0"/>
            </p:cNvCxnSpPr>
            <p:nvPr/>
          </p:nvCxnSpPr>
          <p:spPr>
            <a:xfrm rot="10800000">
              <a:off x="5789986" y="2110314"/>
              <a:ext cx="0" cy="283500"/>
            </a:xfrm>
            <a:prstGeom prst="straightConnector1">
              <a:avLst/>
            </a:prstGeom>
            <a:noFill/>
            <a:ln w="19050" cap="flat" cmpd="sng">
              <a:solidFill>
                <a:schemeClr val="dk2"/>
              </a:solidFill>
              <a:prstDash val="solid"/>
              <a:round/>
              <a:headEnd type="none" w="med" len="med"/>
              <a:tailEnd type="none" w="med" len="med"/>
            </a:ln>
          </p:spPr>
        </p:cxnSp>
        <p:sp>
          <p:nvSpPr>
            <p:cNvPr id="636" name="Google Shape;636;p63"/>
            <p:cNvSpPr/>
            <p:nvPr/>
          </p:nvSpPr>
          <p:spPr>
            <a:xfrm>
              <a:off x="5494936" y="2393814"/>
              <a:ext cx="590100" cy="59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7" name="Google Shape;637;p63"/>
          <p:cNvCxnSpPr>
            <a:stCxn id="629" idx="6"/>
            <a:endCxn id="636" idx="2"/>
          </p:cNvCxnSpPr>
          <p:nvPr/>
        </p:nvCxnSpPr>
        <p:spPr>
          <a:xfrm>
            <a:off x="3965979" y="3025445"/>
            <a:ext cx="1134600" cy="0"/>
          </a:xfrm>
          <a:prstGeom prst="straightConnector1">
            <a:avLst/>
          </a:prstGeom>
          <a:noFill/>
          <a:ln w="19050" cap="flat" cmpd="sng">
            <a:solidFill>
              <a:schemeClr val="dk2"/>
            </a:solidFill>
            <a:prstDash val="solid"/>
            <a:round/>
            <a:headEnd type="none" w="med" len="med"/>
            <a:tailEnd type="none" w="med" len="med"/>
          </a:ln>
        </p:spPr>
      </p:cxnSp>
      <p:cxnSp>
        <p:nvCxnSpPr>
          <p:cNvPr id="638" name="Google Shape;638;p63"/>
          <p:cNvCxnSpPr>
            <a:stCxn id="636" idx="6"/>
            <a:endCxn id="626" idx="2"/>
          </p:cNvCxnSpPr>
          <p:nvPr/>
        </p:nvCxnSpPr>
        <p:spPr>
          <a:xfrm>
            <a:off x="5760155" y="3025329"/>
            <a:ext cx="1133100" cy="0"/>
          </a:xfrm>
          <a:prstGeom prst="straightConnector1">
            <a:avLst/>
          </a:prstGeom>
          <a:noFill/>
          <a:ln w="19050" cap="flat" cmpd="sng">
            <a:solidFill>
              <a:schemeClr val="dk2"/>
            </a:solidFill>
            <a:prstDash val="solid"/>
            <a:round/>
            <a:headEnd type="none" w="med" len="med"/>
            <a:tailEnd type="none" w="med" len="med"/>
          </a:ln>
        </p:spPr>
      </p:cxnSp>
      <p:sp>
        <p:nvSpPr>
          <p:cNvPr id="639" name="Google Shape;639;p63"/>
          <p:cNvSpPr txBox="1">
            <a:spLocks noGrp="1"/>
          </p:cNvSpPr>
          <p:nvPr>
            <p:ph type="title"/>
          </p:nvPr>
        </p:nvSpPr>
        <p:spPr>
          <a:xfrm>
            <a:off x="730775" y="707100"/>
            <a:ext cx="779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timeline always works well</a:t>
            </a:r>
            <a:endParaRPr/>
          </a:p>
        </p:txBody>
      </p:sp>
      <p:sp>
        <p:nvSpPr>
          <p:cNvPr id="640" name="Google Shape;640;p63"/>
          <p:cNvSpPr txBox="1"/>
          <p:nvPr/>
        </p:nvSpPr>
        <p:spPr>
          <a:xfrm>
            <a:off x="1729241" y="1761082"/>
            <a:ext cx="2139000" cy="415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641" name="Google Shape;641;p63"/>
          <p:cNvSpPr txBox="1"/>
          <p:nvPr/>
        </p:nvSpPr>
        <p:spPr>
          <a:xfrm>
            <a:off x="5322975" y="1761075"/>
            <a:ext cx="2269500" cy="767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chemeClr val="dk2"/>
                </a:solidFill>
                <a:latin typeface="Montserrat"/>
                <a:ea typeface="Montserrat"/>
                <a:cs typeface="Montserrat"/>
                <a:sym typeface="Montserrat"/>
              </a:rPr>
              <a:t>Jupiter is the biggest planet of them all</a:t>
            </a:r>
            <a:endParaRPr>
              <a:solidFill>
                <a:schemeClr val="dk2"/>
              </a:solidFill>
              <a:latin typeface="Montserrat"/>
              <a:ea typeface="Montserrat"/>
              <a:cs typeface="Montserrat"/>
              <a:sym typeface="Montserrat"/>
            </a:endParaRPr>
          </a:p>
          <a:p>
            <a:pPr marL="0" lvl="0" indent="0" algn="l" rtl="0">
              <a:spcBef>
                <a:spcPts val="0"/>
              </a:spcBef>
              <a:spcAft>
                <a:spcPts val="0"/>
              </a:spcAft>
              <a:buNone/>
            </a:pPr>
            <a:endParaRPr>
              <a:solidFill>
                <a:schemeClr val="dk2"/>
              </a:solidFill>
              <a:latin typeface="Montserrat"/>
              <a:ea typeface="Montserrat"/>
              <a:cs typeface="Montserrat"/>
              <a:sym typeface="Montserrat"/>
            </a:endParaRPr>
          </a:p>
        </p:txBody>
      </p:sp>
      <p:sp>
        <p:nvSpPr>
          <p:cNvPr id="642" name="Google Shape;642;p63"/>
          <p:cNvSpPr txBox="1"/>
          <p:nvPr/>
        </p:nvSpPr>
        <p:spPr>
          <a:xfrm>
            <a:off x="1799011" y="4071619"/>
            <a:ext cx="1938000" cy="5727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a:solidFill>
                  <a:schemeClr val="dk2"/>
                </a:solidFill>
                <a:latin typeface="Montserrat"/>
                <a:ea typeface="Montserrat"/>
                <a:cs typeface="Montserrat"/>
                <a:sym typeface="Montserrat"/>
              </a:rPr>
              <a:t>Despite being red, Mars is a cold place</a:t>
            </a:r>
            <a:endParaRPr>
              <a:solidFill>
                <a:schemeClr val="dk2"/>
              </a:solidFill>
              <a:latin typeface="Montserrat"/>
              <a:ea typeface="Montserrat"/>
              <a:cs typeface="Montserrat"/>
              <a:sym typeface="Montserrat"/>
            </a:endParaRPr>
          </a:p>
        </p:txBody>
      </p:sp>
      <p:sp>
        <p:nvSpPr>
          <p:cNvPr id="643" name="Google Shape;643;p63"/>
          <p:cNvSpPr txBox="1"/>
          <p:nvPr/>
        </p:nvSpPr>
        <p:spPr>
          <a:xfrm>
            <a:off x="5127453" y="4071621"/>
            <a:ext cx="2188500" cy="5784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a:solidFill>
                  <a:schemeClr val="dk2"/>
                </a:solidFill>
                <a:latin typeface="Montserrat"/>
                <a:ea typeface="Montserrat"/>
                <a:cs typeface="Montserrat"/>
                <a:sym typeface="Montserrat"/>
              </a:rPr>
              <a:t>Venus has a beautiful name, but it’s very hot</a:t>
            </a:r>
            <a:endParaRPr>
              <a:solidFill>
                <a:schemeClr val="dk2"/>
              </a:solidFill>
              <a:latin typeface="Montserrat"/>
              <a:ea typeface="Montserrat"/>
              <a:cs typeface="Montserrat"/>
              <a:sym typeface="Montserrat"/>
            </a:endParaRPr>
          </a:p>
          <a:p>
            <a:pPr marL="0" lvl="0" indent="0" algn="r" rtl="0">
              <a:lnSpc>
                <a:spcPct val="90000"/>
              </a:lnSpc>
              <a:spcBef>
                <a:spcPts val="0"/>
              </a:spcBef>
              <a:spcAft>
                <a:spcPts val="0"/>
              </a:spcAft>
              <a:buNone/>
            </a:pPr>
            <a:endParaRPr>
              <a:solidFill>
                <a:schemeClr val="dk2"/>
              </a:solidFill>
              <a:latin typeface="Montserrat"/>
              <a:ea typeface="Montserrat"/>
              <a:cs typeface="Montserrat"/>
              <a:sym typeface="Montserrat"/>
            </a:endParaRPr>
          </a:p>
        </p:txBody>
      </p:sp>
      <p:sp>
        <p:nvSpPr>
          <p:cNvPr id="644" name="Google Shape;644;p63"/>
          <p:cNvSpPr txBox="1"/>
          <p:nvPr/>
        </p:nvSpPr>
        <p:spPr>
          <a:xfrm>
            <a:off x="1729241" y="1377767"/>
            <a:ext cx="1683000" cy="255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800">
                <a:solidFill>
                  <a:schemeClr val="dk2"/>
                </a:solidFill>
                <a:latin typeface="Montserrat ExtraBold"/>
                <a:ea typeface="Montserrat ExtraBold"/>
                <a:cs typeface="Montserrat ExtraBold"/>
                <a:sym typeface="Montserrat ExtraBold"/>
              </a:rPr>
              <a:t>Day 1</a:t>
            </a:r>
            <a:endParaRPr sz="1800">
              <a:solidFill>
                <a:schemeClr val="dk2"/>
              </a:solidFill>
              <a:latin typeface="Montserrat ExtraBold"/>
              <a:ea typeface="Montserrat ExtraBold"/>
              <a:cs typeface="Montserrat ExtraBold"/>
              <a:sym typeface="Montserrat ExtraBold"/>
            </a:endParaRPr>
          </a:p>
        </p:txBody>
      </p:sp>
      <p:sp>
        <p:nvSpPr>
          <p:cNvPr id="645" name="Google Shape;645;p63"/>
          <p:cNvSpPr txBox="1"/>
          <p:nvPr/>
        </p:nvSpPr>
        <p:spPr>
          <a:xfrm>
            <a:off x="2055211" y="3693135"/>
            <a:ext cx="1683000" cy="2553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1800">
                <a:solidFill>
                  <a:schemeClr val="dk2"/>
                </a:solidFill>
                <a:latin typeface="Montserrat ExtraBold"/>
                <a:ea typeface="Montserrat ExtraBold"/>
                <a:cs typeface="Montserrat ExtraBold"/>
                <a:sym typeface="Montserrat ExtraBold"/>
              </a:rPr>
              <a:t>Day 2</a:t>
            </a:r>
            <a:endParaRPr sz="1800">
              <a:solidFill>
                <a:schemeClr val="dk2"/>
              </a:solidFill>
              <a:latin typeface="Montserrat ExtraBold"/>
              <a:ea typeface="Montserrat ExtraBold"/>
              <a:cs typeface="Montserrat ExtraBold"/>
              <a:sym typeface="Montserrat ExtraBold"/>
            </a:endParaRPr>
          </a:p>
        </p:txBody>
      </p:sp>
      <p:sp>
        <p:nvSpPr>
          <p:cNvPr id="646" name="Google Shape;646;p63"/>
          <p:cNvSpPr txBox="1"/>
          <p:nvPr/>
        </p:nvSpPr>
        <p:spPr>
          <a:xfrm>
            <a:off x="5630878" y="3694205"/>
            <a:ext cx="1683000" cy="2553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1800">
                <a:solidFill>
                  <a:schemeClr val="dk2"/>
                </a:solidFill>
                <a:latin typeface="Montserrat ExtraBold"/>
                <a:ea typeface="Montserrat ExtraBold"/>
                <a:cs typeface="Montserrat ExtraBold"/>
                <a:sym typeface="Montserrat ExtraBold"/>
              </a:rPr>
              <a:t>Day 4</a:t>
            </a:r>
            <a:endParaRPr sz="1800">
              <a:solidFill>
                <a:schemeClr val="dk2"/>
              </a:solidFill>
              <a:latin typeface="Montserrat ExtraBold"/>
              <a:ea typeface="Montserrat ExtraBold"/>
              <a:cs typeface="Montserrat ExtraBold"/>
              <a:sym typeface="Montserrat ExtraBold"/>
            </a:endParaRPr>
          </a:p>
        </p:txBody>
      </p:sp>
      <p:sp>
        <p:nvSpPr>
          <p:cNvPr id="647" name="Google Shape;647;p63"/>
          <p:cNvSpPr txBox="1"/>
          <p:nvPr/>
        </p:nvSpPr>
        <p:spPr>
          <a:xfrm>
            <a:off x="5322975" y="1377755"/>
            <a:ext cx="1683000" cy="255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1800">
                <a:solidFill>
                  <a:schemeClr val="dk2"/>
                </a:solidFill>
                <a:latin typeface="Montserrat ExtraBold"/>
                <a:ea typeface="Montserrat ExtraBold"/>
                <a:cs typeface="Montserrat ExtraBold"/>
                <a:sym typeface="Montserrat ExtraBold"/>
              </a:rPr>
              <a:t>Day 3</a:t>
            </a:r>
            <a:endParaRPr sz="1800">
              <a:solidFill>
                <a:schemeClr val="dk2"/>
              </a:solidFill>
              <a:latin typeface="Montserrat ExtraBold"/>
              <a:ea typeface="Montserrat ExtraBold"/>
              <a:cs typeface="Montserrat ExtraBold"/>
              <a:sym typeface="Montserrat ExtraBold"/>
            </a:endParaRPr>
          </a:p>
        </p:txBody>
      </p:sp>
      <p:grpSp>
        <p:nvGrpSpPr>
          <p:cNvPr id="648" name="Google Shape;648;p63"/>
          <p:cNvGrpSpPr/>
          <p:nvPr/>
        </p:nvGrpSpPr>
        <p:grpSpPr>
          <a:xfrm>
            <a:off x="3511772" y="2860526"/>
            <a:ext cx="264317" cy="367290"/>
            <a:chOff x="-64001300" y="4093650"/>
            <a:chExt cx="228450" cy="317450"/>
          </a:xfrm>
        </p:grpSpPr>
        <p:sp>
          <p:nvSpPr>
            <p:cNvPr id="649" name="Google Shape;649;p6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63"/>
          <p:cNvGrpSpPr/>
          <p:nvPr/>
        </p:nvGrpSpPr>
        <p:grpSpPr>
          <a:xfrm>
            <a:off x="1644076" y="2860931"/>
            <a:ext cx="359972" cy="366480"/>
            <a:chOff x="-62148800" y="3377700"/>
            <a:chExt cx="311125" cy="316750"/>
          </a:xfrm>
        </p:grpSpPr>
        <p:sp>
          <p:nvSpPr>
            <p:cNvPr id="654" name="Google Shape;654;p6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63"/>
          <p:cNvGrpSpPr/>
          <p:nvPr/>
        </p:nvGrpSpPr>
        <p:grpSpPr>
          <a:xfrm>
            <a:off x="5252054" y="2869856"/>
            <a:ext cx="327739" cy="348631"/>
            <a:chOff x="5364750" y="3235150"/>
            <a:chExt cx="277275" cy="294950"/>
          </a:xfrm>
        </p:grpSpPr>
        <p:sp>
          <p:nvSpPr>
            <p:cNvPr id="657" name="Google Shape;657;p6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63"/>
          <p:cNvGrpSpPr/>
          <p:nvPr/>
        </p:nvGrpSpPr>
        <p:grpSpPr>
          <a:xfrm>
            <a:off x="7055745" y="2931039"/>
            <a:ext cx="342632" cy="226264"/>
            <a:chOff x="5358450" y="4015675"/>
            <a:chExt cx="289875" cy="191425"/>
          </a:xfrm>
        </p:grpSpPr>
        <p:sp>
          <p:nvSpPr>
            <p:cNvPr id="666" name="Google Shape;666;p6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0" name="Google Shape;670;p63"/>
          <p:cNvCxnSpPr/>
          <p:nvPr/>
        </p:nvCxnSpPr>
        <p:spPr>
          <a:xfrm>
            <a:off x="7222973" y="3345984"/>
            <a:ext cx="0" cy="3285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64"/>
          <p:cNvSpPr txBox="1"/>
          <p:nvPr/>
        </p:nvSpPr>
        <p:spPr>
          <a:xfrm>
            <a:off x="1083557" y="1602029"/>
            <a:ext cx="10647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Mars</a:t>
            </a:r>
            <a:endParaRPr sz="1800">
              <a:solidFill>
                <a:schemeClr val="lt1"/>
              </a:solidFill>
              <a:latin typeface="Montserrat ExtraBold"/>
              <a:ea typeface="Montserrat ExtraBold"/>
              <a:cs typeface="Montserrat ExtraBold"/>
              <a:sym typeface="Montserrat ExtraBold"/>
            </a:endParaRPr>
          </a:p>
        </p:txBody>
      </p:sp>
      <p:sp>
        <p:nvSpPr>
          <p:cNvPr id="676" name="Google Shape;676;p64"/>
          <p:cNvSpPr txBox="1"/>
          <p:nvPr/>
        </p:nvSpPr>
        <p:spPr>
          <a:xfrm>
            <a:off x="2898785" y="1600257"/>
            <a:ext cx="14043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Mercury</a:t>
            </a:r>
            <a:endParaRPr sz="1800">
              <a:solidFill>
                <a:schemeClr val="lt1"/>
              </a:solidFill>
              <a:latin typeface="Montserrat ExtraBold"/>
              <a:ea typeface="Montserrat ExtraBold"/>
              <a:cs typeface="Montserrat ExtraBold"/>
              <a:sym typeface="Montserrat ExtraBold"/>
            </a:endParaRPr>
          </a:p>
        </p:txBody>
      </p:sp>
      <p:sp>
        <p:nvSpPr>
          <p:cNvPr id="677" name="Google Shape;677;p64"/>
          <p:cNvSpPr txBox="1"/>
          <p:nvPr/>
        </p:nvSpPr>
        <p:spPr>
          <a:xfrm>
            <a:off x="4871482" y="1600257"/>
            <a:ext cx="13128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Jupiter</a:t>
            </a:r>
            <a:endParaRPr sz="1800">
              <a:solidFill>
                <a:schemeClr val="lt1"/>
              </a:solidFill>
              <a:latin typeface="Montserrat ExtraBold"/>
              <a:ea typeface="Montserrat ExtraBold"/>
              <a:cs typeface="Montserrat ExtraBold"/>
              <a:sym typeface="Montserrat ExtraBold"/>
            </a:endParaRPr>
          </a:p>
        </p:txBody>
      </p:sp>
      <p:sp>
        <p:nvSpPr>
          <p:cNvPr id="678" name="Google Shape;678;p64"/>
          <p:cNvSpPr txBox="1"/>
          <p:nvPr/>
        </p:nvSpPr>
        <p:spPr>
          <a:xfrm>
            <a:off x="6943188" y="1600257"/>
            <a:ext cx="1064700" cy="30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Montserrat ExtraBold"/>
                <a:ea typeface="Montserrat ExtraBold"/>
                <a:cs typeface="Montserrat ExtraBold"/>
                <a:sym typeface="Montserrat ExtraBold"/>
              </a:rPr>
              <a:t>Venus</a:t>
            </a:r>
            <a:endParaRPr sz="1800">
              <a:solidFill>
                <a:schemeClr val="lt1"/>
              </a:solidFill>
              <a:latin typeface="Montserrat ExtraBold"/>
              <a:ea typeface="Montserrat ExtraBold"/>
              <a:cs typeface="Montserrat ExtraBold"/>
              <a:sym typeface="Montserrat ExtraBold"/>
            </a:endParaRPr>
          </a:p>
        </p:txBody>
      </p:sp>
      <p:sp>
        <p:nvSpPr>
          <p:cNvPr id="679" name="Google Shape;679;p64"/>
          <p:cNvSpPr txBox="1">
            <a:spLocks noGrp="1"/>
          </p:cNvSpPr>
          <p:nvPr>
            <p:ph type="title"/>
          </p:nvPr>
        </p:nvSpPr>
        <p:spPr>
          <a:xfrm>
            <a:off x="729241" y="702880"/>
            <a:ext cx="51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680" name="Google Shape;680;p64"/>
          <p:cNvSpPr txBox="1"/>
          <p:nvPr/>
        </p:nvSpPr>
        <p:spPr>
          <a:xfrm>
            <a:off x="1318823" y="3292275"/>
            <a:ext cx="6972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70%</a:t>
            </a:r>
            <a:endParaRPr b="1">
              <a:solidFill>
                <a:schemeClr val="lt1"/>
              </a:solidFill>
              <a:latin typeface="Montserrat"/>
              <a:ea typeface="Montserrat"/>
              <a:cs typeface="Montserrat"/>
              <a:sym typeface="Montserrat"/>
            </a:endParaRPr>
          </a:p>
        </p:txBody>
      </p:sp>
      <p:sp>
        <p:nvSpPr>
          <p:cNvPr id="681" name="Google Shape;681;p64"/>
          <p:cNvSpPr txBox="1"/>
          <p:nvPr/>
        </p:nvSpPr>
        <p:spPr>
          <a:xfrm>
            <a:off x="5195436" y="3292275"/>
            <a:ext cx="6972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25%</a:t>
            </a:r>
            <a:endParaRPr b="1">
              <a:solidFill>
                <a:schemeClr val="lt1"/>
              </a:solidFill>
              <a:latin typeface="Montserrat"/>
              <a:ea typeface="Montserrat"/>
              <a:cs typeface="Montserrat"/>
              <a:sym typeface="Montserrat"/>
            </a:endParaRPr>
          </a:p>
        </p:txBody>
      </p:sp>
      <p:sp>
        <p:nvSpPr>
          <p:cNvPr id="682" name="Google Shape;682;p64"/>
          <p:cNvSpPr txBox="1"/>
          <p:nvPr/>
        </p:nvSpPr>
        <p:spPr>
          <a:xfrm>
            <a:off x="3257125" y="3292275"/>
            <a:ext cx="6972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50%</a:t>
            </a:r>
            <a:endParaRPr b="1">
              <a:solidFill>
                <a:schemeClr val="lt1"/>
              </a:solidFill>
              <a:latin typeface="Montserrat"/>
              <a:ea typeface="Montserrat"/>
              <a:cs typeface="Montserrat"/>
              <a:sym typeface="Montserrat"/>
            </a:endParaRPr>
          </a:p>
        </p:txBody>
      </p:sp>
      <p:sp>
        <p:nvSpPr>
          <p:cNvPr id="683" name="Google Shape;683;p64"/>
          <p:cNvSpPr txBox="1"/>
          <p:nvPr/>
        </p:nvSpPr>
        <p:spPr>
          <a:xfrm>
            <a:off x="7126953" y="3292275"/>
            <a:ext cx="697200" cy="4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ontserrat"/>
                <a:ea typeface="Montserrat"/>
                <a:cs typeface="Montserrat"/>
                <a:sym typeface="Montserrat"/>
              </a:rPr>
              <a:t>50%</a:t>
            </a:r>
            <a:endParaRPr b="1">
              <a:solidFill>
                <a:schemeClr val="lt1"/>
              </a:solidFill>
              <a:latin typeface="Montserrat"/>
              <a:ea typeface="Montserrat"/>
              <a:cs typeface="Montserrat"/>
              <a:sym typeface="Montserrat"/>
            </a:endParaRPr>
          </a:p>
        </p:txBody>
      </p:sp>
      <p:sp>
        <p:nvSpPr>
          <p:cNvPr id="684" name="Google Shape;684;p64"/>
          <p:cNvSpPr/>
          <p:nvPr/>
        </p:nvSpPr>
        <p:spPr>
          <a:xfrm>
            <a:off x="2852104" y="2795628"/>
            <a:ext cx="1518610" cy="1432694"/>
          </a:xfrm>
          <a:custGeom>
            <a:avLst/>
            <a:gdLst/>
            <a:ahLst/>
            <a:cxnLst/>
            <a:rect l="l" t="t" r="r" b="b"/>
            <a:pathLst>
              <a:path w="66084" h="63647" extrusionOk="0">
                <a:moveTo>
                  <a:pt x="31752" y="7789"/>
                </a:moveTo>
                <a:cubicBezTo>
                  <a:pt x="38741" y="7789"/>
                  <a:pt x="45607" y="10815"/>
                  <a:pt x="50271" y="16303"/>
                </a:cubicBezTo>
                <a:cubicBezTo>
                  <a:pt x="63556" y="31952"/>
                  <a:pt x="51184" y="55890"/>
                  <a:pt x="31931" y="55890"/>
                </a:cubicBezTo>
                <a:cubicBezTo>
                  <a:pt x="30500" y="55890"/>
                  <a:pt x="29032" y="55757"/>
                  <a:pt x="27533" y="55480"/>
                </a:cubicBezTo>
                <a:cubicBezTo>
                  <a:pt x="16088" y="53347"/>
                  <a:pt x="8046" y="43307"/>
                  <a:pt x="7826" y="31811"/>
                </a:cubicBezTo>
                <a:cubicBezTo>
                  <a:pt x="8029" y="21873"/>
                  <a:pt x="14022" y="12747"/>
                  <a:pt x="23486" y="9259"/>
                </a:cubicBezTo>
                <a:cubicBezTo>
                  <a:pt x="26174" y="8267"/>
                  <a:pt x="28973" y="7789"/>
                  <a:pt x="31752" y="7789"/>
                </a:cubicBezTo>
                <a:close/>
                <a:moveTo>
                  <a:pt x="31624" y="0"/>
                </a:moveTo>
                <a:cubicBezTo>
                  <a:pt x="29578" y="0"/>
                  <a:pt x="27517" y="194"/>
                  <a:pt x="25467" y="591"/>
                </a:cubicBezTo>
                <a:cubicBezTo>
                  <a:pt x="10763" y="3458"/>
                  <a:pt x="492" y="16703"/>
                  <a:pt x="15" y="31380"/>
                </a:cubicBezTo>
                <a:lnTo>
                  <a:pt x="15" y="31380"/>
                </a:lnTo>
                <a:cubicBezTo>
                  <a:pt x="5" y="31519"/>
                  <a:pt x="1" y="31663"/>
                  <a:pt x="4" y="31811"/>
                </a:cubicBezTo>
                <a:cubicBezTo>
                  <a:pt x="4" y="31811"/>
                  <a:pt x="4" y="31811"/>
                  <a:pt x="4" y="31811"/>
                </a:cubicBezTo>
                <a:lnTo>
                  <a:pt x="4" y="31811"/>
                </a:lnTo>
                <a:cubicBezTo>
                  <a:pt x="1" y="31957"/>
                  <a:pt x="4" y="32099"/>
                  <a:pt x="15" y="32237"/>
                </a:cubicBezTo>
                <a:lnTo>
                  <a:pt x="15" y="32237"/>
                </a:lnTo>
                <a:cubicBezTo>
                  <a:pt x="431" y="45373"/>
                  <a:pt x="8468" y="57104"/>
                  <a:pt x="20913" y="61727"/>
                </a:cubicBezTo>
                <a:cubicBezTo>
                  <a:pt x="24409" y="63024"/>
                  <a:pt x="28068" y="63647"/>
                  <a:pt x="31709" y="63647"/>
                </a:cubicBezTo>
                <a:cubicBezTo>
                  <a:pt x="41100" y="63647"/>
                  <a:pt x="50375" y="59502"/>
                  <a:pt x="56450" y="52060"/>
                </a:cubicBezTo>
                <a:cubicBezTo>
                  <a:pt x="64814" y="41851"/>
                  <a:pt x="66084" y="27155"/>
                  <a:pt x="59396" y="15727"/>
                </a:cubicBezTo>
                <a:cubicBezTo>
                  <a:pt x="53584" y="5805"/>
                  <a:pt x="42832" y="0"/>
                  <a:pt x="31624"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4"/>
          <p:cNvSpPr/>
          <p:nvPr/>
        </p:nvSpPr>
        <p:spPr>
          <a:xfrm>
            <a:off x="2854126" y="2750607"/>
            <a:ext cx="1460953" cy="748908"/>
          </a:xfrm>
          <a:custGeom>
            <a:avLst/>
            <a:gdLst/>
            <a:ahLst/>
            <a:cxnLst/>
            <a:rect l="l" t="t" r="r" b="b"/>
            <a:pathLst>
              <a:path w="63575" h="33270" extrusionOk="0">
                <a:moveTo>
                  <a:pt x="4402" y="33269"/>
                </a:moveTo>
                <a:cubicBezTo>
                  <a:pt x="6248" y="33269"/>
                  <a:pt x="7805" y="31915"/>
                  <a:pt x="8110" y="30103"/>
                </a:cubicBezTo>
                <a:cubicBezTo>
                  <a:pt x="9515" y="21655"/>
                  <a:pt x="15136" y="14307"/>
                  <a:pt x="23398" y="11259"/>
                </a:cubicBezTo>
                <a:cubicBezTo>
                  <a:pt x="32846" y="7772"/>
                  <a:pt x="43664" y="10633"/>
                  <a:pt x="50183" y="18303"/>
                </a:cubicBezTo>
                <a:cubicBezTo>
                  <a:pt x="53213" y="21875"/>
                  <a:pt x="54906" y="25887"/>
                  <a:pt x="55482" y="29951"/>
                </a:cubicBezTo>
                <a:cubicBezTo>
                  <a:pt x="55753" y="31830"/>
                  <a:pt x="57327" y="33269"/>
                  <a:pt x="59223" y="33269"/>
                </a:cubicBezTo>
                <a:lnTo>
                  <a:pt x="59511" y="33269"/>
                </a:lnTo>
                <a:cubicBezTo>
                  <a:pt x="61831" y="33269"/>
                  <a:pt x="63575" y="31204"/>
                  <a:pt x="63236" y="28901"/>
                </a:cubicBezTo>
                <a:cubicBezTo>
                  <a:pt x="62660" y="25024"/>
                  <a:pt x="61357" y="21215"/>
                  <a:pt x="59308" y="17727"/>
                </a:cubicBezTo>
                <a:cubicBezTo>
                  <a:pt x="52434" y="5977"/>
                  <a:pt x="38653" y="1"/>
                  <a:pt x="25379" y="2591"/>
                </a:cubicBezTo>
                <a:cubicBezTo>
                  <a:pt x="12207" y="5164"/>
                  <a:pt x="2608" y="16051"/>
                  <a:pt x="407" y="28833"/>
                </a:cubicBezTo>
                <a:cubicBezTo>
                  <a:pt x="0" y="31136"/>
                  <a:pt x="1761" y="33269"/>
                  <a:pt x="4114" y="332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4"/>
          <p:cNvSpPr/>
          <p:nvPr/>
        </p:nvSpPr>
        <p:spPr>
          <a:xfrm>
            <a:off x="4784736" y="2795912"/>
            <a:ext cx="1518610" cy="1432694"/>
          </a:xfrm>
          <a:custGeom>
            <a:avLst/>
            <a:gdLst/>
            <a:ahLst/>
            <a:cxnLst/>
            <a:rect l="l" t="t" r="r" b="b"/>
            <a:pathLst>
              <a:path w="66084" h="63647" extrusionOk="0">
                <a:moveTo>
                  <a:pt x="31752" y="7789"/>
                </a:moveTo>
                <a:cubicBezTo>
                  <a:pt x="38741" y="7789"/>
                  <a:pt x="45607" y="10815"/>
                  <a:pt x="50270" y="16303"/>
                </a:cubicBezTo>
                <a:cubicBezTo>
                  <a:pt x="63556" y="31952"/>
                  <a:pt x="51184" y="55890"/>
                  <a:pt x="31931" y="55890"/>
                </a:cubicBezTo>
                <a:cubicBezTo>
                  <a:pt x="30500" y="55890"/>
                  <a:pt x="29031" y="55757"/>
                  <a:pt x="27533" y="55480"/>
                </a:cubicBezTo>
                <a:cubicBezTo>
                  <a:pt x="16088" y="53347"/>
                  <a:pt x="8063" y="43324"/>
                  <a:pt x="7826" y="31811"/>
                </a:cubicBezTo>
                <a:cubicBezTo>
                  <a:pt x="8029" y="21873"/>
                  <a:pt x="14022" y="12747"/>
                  <a:pt x="23486" y="9259"/>
                </a:cubicBezTo>
                <a:cubicBezTo>
                  <a:pt x="26174" y="8267"/>
                  <a:pt x="28973" y="7789"/>
                  <a:pt x="31752" y="7789"/>
                </a:cubicBezTo>
                <a:close/>
                <a:moveTo>
                  <a:pt x="31624" y="0"/>
                </a:moveTo>
                <a:cubicBezTo>
                  <a:pt x="29578" y="0"/>
                  <a:pt x="27516" y="194"/>
                  <a:pt x="25467" y="591"/>
                </a:cubicBezTo>
                <a:cubicBezTo>
                  <a:pt x="10763" y="3458"/>
                  <a:pt x="492" y="16703"/>
                  <a:pt x="15" y="31380"/>
                </a:cubicBezTo>
                <a:lnTo>
                  <a:pt x="15" y="31380"/>
                </a:lnTo>
                <a:cubicBezTo>
                  <a:pt x="4" y="31519"/>
                  <a:pt x="1" y="31663"/>
                  <a:pt x="4" y="31811"/>
                </a:cubicBezTo>
                <a:cubicBezTo>
                  <a:pt x="4" y="31811"/>
                  <a:pt x="4" y="31811"/>
                  <a:pt x="4" y="31811"/>
                </a:cubicBezTo>
                <a:lnTo>
                  <a:pt x="4" y="31811"/>
                </a:lnTo>
                <a:cubicBezTo>
                  <a:pt x="1" y="31957"/>
                  <a:pt x="4" y="32099"/>
                  <a:pt x="14" y="32237"/>
                </a:cubicBezTo>
                <a:lnTo>
                  <a:pt x="14" y="32237"/>
                </a:lnTo>
                <a:cubicBezTo>
                  <a:pt x="431" y="45373"/>
                  <a:pt x="8468" y="57104"/>
                  <a:pt x="20913" y="61727"/>
                </a:cubicBezTo>
                <a:cubicBezTo>
                  <a:pt x="24409" y="63024"/>
                  <a:pt x="28068" y="63647"/>
                  <a:pt x="31709" y="63647"/>
                </a:cubicBezTo>
                <a:cubicBezTo>
                  <a:pt x="41100" y="63647"/>
                  <a:pt x="50375" y="59502"/>
                  <a:pt x="56450" y="52060"/>
                </a:cubicBezTo>
                <a:cubicBezTo>
                  <a:pt x="64814" y="41851"/>
                  <a:pt x="66084" y="27155"/>
                  <a:pt x="59396" y="15727"/>
                </a:cubicBezTo>
                <a:cubicBezTo>
                  <a:pt x="53583" y="5805"/>
                  <a:pt x="42832" y="0"/>
                  <a:pt x="31624"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4"/>
          <p:cNvSpPr/>
          <p:nvPr/>
        </p:nvSpPr>
        <p:spPr>
          <a:xfrm>
            <a:off x="5503380" y="2795101"/>
            <a:ext cx="739634" cy="664675"/>
          </a:xfrm>
          <a:custGeom>
            <a:avLst/>
            <a:gdLst/>
            <a:ahLst/>
            <a:cxnLst/>
            <a:rect l="l" t="t" r="r" b="b"/>
            <a:pathLst>
              <a:path w="32186" h="29528" extrusionOk="0">
                <a:moveTo>
                  <a:pt x="18996" y="16339"/>
                </a:moveTo>
                <a:cubicBezTo>
                  <a:pt x="21655" y="19488"/>
                  <a:pt x="23297" y="22958"/>
                  <a:pt x="24042" y="26514"/>
                </a:cubicBezTo>
                <a:cubicBezTo>
                  <a:pt x="24414" y="28275"/>
                  <a:pt x="26023" y="29527"/>
                  <a:pt x="27834" y="29527"/>
                </a:cubicBezTo>
                <a:lnTo>
                  <a:pt x="27851" y="29527"/>
                </a:lnTo>
                <a:cubicBezTo>
                  <a:pt x="30306" y="29527"/>
                  <a:pt x="32185" y="27259"/>
                  <a:pt x="31677" y="24872"/>
                </a:cubicBezTo>
                <a:cubicBezTo>
                  <a:pt x="30983" y="21706"/>
                  <a:pt x="29798" y="18624"/>
                  <a:pt x="28122" y="15763"/>
                </a:cubicBezTo>
                <a:cubicBezTo>
                  <a:pt x="23009" y="7027"/>
                  <a:pt x="14070" y="1490"/>
                  <a:pt x="4368" y="288"/>
                </a:cubicBezTo>
                <a:cubicBezTo>
                  <a:pt x="2049" y="0"/>
                  <a:pt x="0" y="1829"/>
                  <a:pt x="0" y="4165"/>
                </a:cubicBezTo>
                <a:lnTo>
                  <a:pt x="0" y="4165"/>
                </a:lnTo>
                <a:cubicBezTo>
                  <a:pt x="0" y="6146"/>
                  <a:pt x="1524" y="7789"/>
                  <a:pt x="3505" y="8026"/>
                </a:cubicBezTo>
                <a:cubicBezTo>
                  <a:pt x="9414" y="8771"/>
                  <a:pt x="15001" y="11649"/>
                  <a:pt x="18996" y="1633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4"/>
          <p:cNvSpPr/>
          <p:nvPr/>
        </p:nvSpPr>
        <p:spPr>
          <a:xfrm>
            <a:off x="908120" y="2795470"/>
            <a:ext cx="1518610" cy="1432784"/>
          </a:xfrm>
          <a:custGeom>
            <a:avLst/>
            <a:gdLst/>
            <a:ahLst/>
            <a:cxnLst/>
            <a:rect l="l" t="t" r="r" b="b"/>
            <a:pathLst>
              <a:path w="66084" h="63651" extrusionOk="0">
                <a:moveTo>
                  <a:pt x="31752" y="7796"/>
                </a:moveTo>
                <a:cubicBezTo>
                  <a:pt x="38741" y="7796"/>
                  <a:pt x="45607" y="10822"/>
                  <a:pt x="50271" y="16309"/>
                </a:cubicBezTo>
                <a:cubicBezTo>
                  <a:pt x="63552" y="31954"/>
                  <a:pt x="51191" y="55883"/>
                  <a:pt x="31947" y="55883"/>
                </a:cubicBezTo>
                <a:cubicBezTo>
                  <a:pt x="30511" y="55883"/>
                  <a:pt x="29037" y="55750"/>
                  <a:pt x="27533" y="55470"/>
                </a:cubicBezTo>
                <a:cubicBezTo>
                  <a:pt x="16091" y="53354"/>
                  <a:pt x="8050" y="43319"/>
                  <a:pt x="7826" y="31810"/>
                </a:cubicBezTo>
                <a:lnTo>
                  <a:pt x="7826" y="31810"/>
                </a:lnTo>
                <a:cubicBezTo>
                  <a:pt x="8032" y="21858"/>
                  <a:pt x="14025" y="12736"/>
                  <a:pt x="23486" y="9266"/>
                </a:cubicBezTo>
                <a:cubicBezTo>
                  <a:pt x="26174" y="8274"/>
                  <a:pt x="28973" y="7796"/>
                  <a:pt x="31752" y="7796"/>
                </a:cubicBezTo>
                <a:close/>
                <a:moveTo>
                  <a:pt x="31653" y="0"/>
                </a:moveTo>
                <a:cubicBezTo>
                  <a:pt x="29597" y="0"/>
                  <a:pt x="27526" y="196"/>
                  <a:pt x="25467" y="598"/>
                </a:cubicBezTo>
                <a:cubicBezTo>
                  <a:pt x="10764" y="3448"/>
                  <a:pt x="493" y="16707"/>
                  <a:pt x="15" y="31384"/>
                </a:cubicBezTo>
                <a:lnTo>
                  <a:pt x="15" y="31384"/>
                </a:lnTo>
                <a:cubicBezTo>
                  <a:pt x="5" y="31524"/>
                  <a:pt x="1" y="31669"/>
                  <a:pt x="4" y="31818"/>
                </a:cubicBezTo>
                <a:cubicBezTo>
                  <a:pt x="4" y="31818"/>
                  <a:pt x="4" y="31818"/>
                  <a:pt x="4" y="31818"/>
                </a:cubicBezTo>
                <a:lnTo>
                  <a:pt x="4" y="31818"/>
                </a:lnTo>
                <a:cubicBezTo>
                  <a:pt x="1" y="31963"/>
                  <a:pt x="4" y="32104"/>
                  <a:pt x="14" y="32242"/>
                </a:cubicBezTo>
                <a:lnTo>
                  <a:pt x="14" y="32242"/>
                </a:lnTo>
                <a:cubicBezTo>
                  <a:pt x="430" y="45378"/>
                  <a:pt x="8467" y="57111"/>
                  <a:pt x="20913" y="61734"/>
                </a:cubicBezTo>
                <a:cubicBezTo>
                  <a:pt x="24405" y="63029"/>
                  <a:pt x="28059" y="63651"/>
                  <a:pt x="31696" y="63651"/>
                </a:cubicBezTo>
                <a:cubicBezTo>
                  <a:pt x="41091" y="63651"/>
                  <a:pt x="50372" y="59500"/>
                  <a:pt x="56450" y="52067"/>
                </a:cubicBezTo>
                <a:cubicBezTo>
                  <a:pt x="64814" y="41858"/>
                  <a:pt x="66084" y="27162"/>
                  <a:pt x="59396" y="15734"/>
                </a:cubicBezTo>
                <a:cubicBezTo>
                  <a:pt x="53589" y="5806"/>
                  <a:pt x="42850" y="0"/>
                  <a:pt x="31653"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4"/>
          <p:cNvSpPr/>
          <p:nvPr/>
        </p:nvSpPr>
        <p:spPr>
          <a:xfrm>
            <a:off x="1022578" y="2750607"/>
            <a:ext cx="1404147" cy="1477196"/>
          </a:xfrm>
          <a:custGeom>
            <a:avLst/>
            <a:gdLst/>
            <a:ahLst/>
            <a:cxnLst/>
            <a:rect l="l" t="t" r="r" b="b"/>
            <a:pathLst>
              <a:path w="61103" h="65624" extrusionOk="0">
                <a:moveTo>
                  <a:pt x="54415" y="17710"/>
                </a:moveTo>
                <a:cubicBezTo>
                  <a:pt x="47541" y="5977"/>
                  <a:pt x="33760" y="0"/>
                  <a:pt x="20486" y="2591"/>
                </a:cubicBezTo>
                <a:cubicBezTo>
                  <a:pt x="12698" y="4098"/>
                  <a:pt x="6163" y="8533"/>
                  <a:pt x="1659" y="14544"/>
                </a:cubicBezTo>
                <a:cubicBezTo>
                  <a:pt x="0" y="16745"/>
                  <a:pt x="1219" y="19945"/>
                  <a:pt x="3911" y="20554"/>
                </a:cubicBezTo>
                <a:cubicBezTo>
                  <a:pt x="3945" y="20554"/>
                  <a:pt x="3979" y="20554"/>
                  <a:pt x="4013" y="20571"/>
                </a:cubicBezTo>
                <a:cubicBezTo>
                  <a:pt x="5452" y="20893"/>
                  <a:pt x="6976" y="20385"/>
                  <a:pt x="7873" y="19183"/>
                </a:cubicBezTo>
                <a:cubicBezTo>
                  <a:pt x="10531" y="15661"/>
                  <a:pt x="14154" y="12851"/>
                  <a:pt x="18505" y="11259"/>
                </a:cubicBezTo>
                <a:cubicBezTo>
                  <a:pt x="27953" y="7771"/>
                  <a:pt x="38771" y="10633"/>
                  <a:pt x="45290" y="18302"/>
                </a:cubicBezTo>
                <a:cubicBezTo>
                  <a:pt x="57767" y="32998"/>
                  <a:pt x="47609" y="54991"/>
                  <a:pt x="30391" y="57615"/>
                </a:cubicBezTo>
                <a:cubicBezTo>
                  <a:pt x="28562" y="57903"/>
                  <a:pt x="27242" y="59494"/>
                  <a:pt x="27208" y="61340"/>
                </a:cubicBezTo>
                <a:cubicBezTo>
                  <a:pt x="27208" y="61357"/>
                  <a:pt x="27208" y="61391"/>
                  <a:pt x="27208" y="61408"/>
                </a:cubicBezTo>
                <a:cubicBezTo>
                  <a:pt x="27174" y="63795"/>
                  <a:pt x="29290" y="65623"/>
                  <a:pt x="31660" y="65251"/>
                </a:cubicBezTo>
                <a:cubicBezTo>
                  <a:pt x="39279" y="64083"/>
                  <a:pt x="46475" y="60189"/>
                  <a:pt x="51469" y="54060"/>
                </a:cubicBezTo>
                <a:cubicBezTo>
                  <a:pt x="59833" y="43834"/>
                  <a:pt x="61103" y="29155"/>
                  <a:pt x="54415" y="1771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4"/>
          <p:cNvSpPr/>
          <p:nvPr/>
        </p:nvSpPr>
        <p:spPr>
          <a:xfrm>
            <a:off x="6717344" y="2795583"/>
            <a:ext cx="1518610" cy="1432784"/>
          </a:xfrm>
          <a:custGeom>
            <a:avLst/>
            <a:gdLst/>
            <a:ahLst/>
            <a:cxnLst/>
            <a:rect l="l" t="t" r="r" b="b"/>
            <a:pathLst>
              <a:path w="66084" h="63651" extrusionOk="0">
                <a:moveTo>
                  <a:pt x="31752" y="7796"/>
                </a:moveTo>
                <a:cubicBezTo>
                  <a:pt x="38741" y="7796"/>
                  <a:pt x="45607" y="10822"/>
                  <a:pt x="50270" y="16309"/>
                </a:cubicBezTo>
                <a:cubicBezTo>
                  <a:pt x="63552" y="31954"/>
                  <a:pt x="51191" y="55883"/>
                  <a:pt x="31947" y="55883"/>
                </a:cubicBezTo>
                <a:cubicBezTo>
                  <a:pt x="30511" y="55883"/>
                  <a:pt x="29037" y="55750"/>
                  <a:pt x="27533" y="55470"/>
                </a:cubicBezTo>
                <a:cubicBezTo>
                  <a:pt x="16091" y="53354"/>
                  <a:pt x="8050" y="43319"/>
                  <a:pt x="7826" y="31810"/>
                </a:cubicBezTo>
                <a:lnTo>
                  <a:pt x="7826" y="31810"/>
                </a:lnTo>
                <a:cubicBezTo>
                  <a:pt x="8032" y="21858"/>
                  <a:pt x="14025" y="12736"/>
                  <a:pt x="23486" y="9266"/>
                </a:cubicBezTo>
                <a:cubicBezTo>
                  <a:pt x="26174" y="8274"/>
                  <a:pt x="28973" y="7796"/>
                  <a:pt x="31752" y="7796"/>
                </a:cubicBezTo>
                <a:close/>
                <a:moveTo>
                  <a:pt x="31653" y="0"/>
                </a:moveTo>
                <a:cubicBezTo>
                  <a:pt x="29597" y="0"/>
                  <a:pt x="27526" y="196"/>
                  <a:pt x="25467" y="598"/>
                </a:cubicBezTo>
                <a:cubicBezTo>
                  <a:pt x="10764" y="3448"/>
                  <a:pt x="493" y="16707"/>
                  <a:pt x="15" y="31384"/>
                </a:cubicBezTo>
                <a:lnTo>
                  <a:pt x="15" y="31384"/>
                </a:lnTo>
                <a:cubicBezTo>
                  <a:pt x="4" y="31524"/>
                  <a:pt x="1" y="31669"/>
                  <a:pt x="4" y="31818"/>
                </a:cubicBezTo>
                <a:cubicBezTo>
                  <a:pt x="4" y="31818"/>
                  <a:pt x="4" y="31818"/>
                  <a:pt x="4" y="31818"/>
                </a:cubicBezTo>
                <a:lnTo>
                  <a:pt x="4" y="31818"/>
                </a:lnTo>
                <a:cubicBezTo>
                  <a:pt x="1" y="31963"/>
                  <a:pt x="4" y="32104"/>
                  <a:pt x="14" y="32242"/>
                </a:cubicBezTo>
                <a:lnTo>
                  <a:pt x="14" y="32242"/>
                </a:lnTo>
                <a:cubicBezTo>
                  <a:pt x="430" y="45378"/>
                  <a:pt x="8467" y="57111"/>
                  <a:pt x="20913" y="61734"/>
                </a:cubicBezTo>
                <a:cubicBezTo>
                  <a:pt x="24405" y="63029"/>
                  <a:pt x="28059" y="63651"/>
                  <a:pt x="31696" y="63651"/>
                </a:cubicBezTo>
                <a:cubicBezTo>
                  <a:pt x="41091" y="63651"/>
                  <a:pt x="50372" y="59500"/>
                  <a:pt x="56450" y="52067"/>
                </a:cubicBezTo>
                <a:cubicBezTo>
                  <a:pt x="64814" y="41858"/>
                  <a:pt x="66084" y="27162"/>
                  <a:pt x="59396" y="15734"/>
                </a:cubicBezTo>
                <a:cubicBezTo>
                  <a:pt x="53588" y="5806"/>
                  <a:pt x="42850" y="0"/>
                  <a:pt x="31653" y="0"/>
                </a:cubicBezTo>
                <a:close/>
              </a:path>
            </a:pathLst>
          </a:custGeom>
          <a:solidFill>
            <a:schemeClr val="lt1">
              <a:alpha val="245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4"/>
          <p:cNvSpPr/>
          <p:nvPr/>
        </p:nvSpPr>
        <p:spPr>
          <a:xfrm>
            <a:off x="7455038" y="2796078"/>
            <a:ext cx="780883" cy="1431839"/>
          </a:xfrm>
          <a:custGeom>
            <a:avLst/>
            <a:gdLst/>
            <a:ahLst/>
            <a:cxnLst/>
            <a:rect l="l" t="t" r="r" b="b"/>
            <a:pathLst>
              <a:path w="33981" h="63609" extrusionOk="0">
                <a:moveTo>
                  <a:pt x="27293" y="15695"/>
                </a:moveTo>
                <a:cubicBezTo>
                  <a:pt x="22349" y="7246"/>
                  <a:pt x="13816" y="1795"/>
                  <a:pt x="4488" y="356"/>
                </a:cubicBezTo>
                <a:cubicBezTo>
                  <a:pt x="2134" y="0"/>
                  <a:pt x="1" y="1795"/>
                  <a:pt x="1" y="4182"/>
                </a:cubicBezTo>
                <a:lnTo>
                  <a:pt x="1" y="4233"/>
                </a:lnTo>
                <a:cubicBezTo>
                  <a:pt x="1" y="6163"/>
                  <a:pt x="1440" y="7771"/>
                  <a:pt x="3353" y="8059"/>
                </a:cubicBezTo>
                <a:cubicBezTo>
                  <a:pt x="9008" y="8939"/>
                  <a:pt x="14324" y="11767"/>
                  <a:pt x="18167" y="16287"/>
                </a:cubicBezTo>
                <a:cubicBezTo>
                  <a:pt x="30645" y="30983"/>
                  <a:pt x="20487" y="53010"/>
                  <a:pt x="3252" y="55600"/>
                </a:cubicBezTo>
                <a:cubicBezTo>
                  <a:pt x="1372" y="55888"/>
                  <a:pt x="1" y="57513"/>
                  <a:pt x="1" y="59426"/>
                </a:cubicBezTo>
                <a:lnTo>
                  <a:pt x="1" y="59426"/>
                </a:lnTo>
                <a:cubicBezTo>
                  <a:pt x="1" y="61814"/>
                  <a:pt x="2134" y="63608"/>
                  <a:pt x="4488" y="63236"/>
                </a:cubicBezTo>
                <a:cubicBezTo>
                  <a:pt x="12140" y="62068"/>
                  <a:pt x="19336" y="58174"/>
                  <a:pt x="24347" y="52045"/>
                </a:cubicBezTo>
                <a:cubicBezTo>
                  <a:pt x="32711" y="41819"/>
                  <a:pt x="33981" y="27140"/>
                  <a:pt x="27293" y="156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4"/>
          <p:cNvSpPr txBox="1">
            <a:spLocks noGrp="1"/>
          </p:cNvSpPr>
          <p:nvPr>
            <p:ph type="body" idx="4294967295"/>
          </p:nvPr>
        </p:nvSpPr>
        <p:spPr>
          <a:xfrm>
            <a:off x="724282" y="1994872"/>
            <a:ext cx="1817100" cy="3609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sz="1400">
                <a:solidFill>
                  <a:schemeClr val="dk1"/>
                </a:solidFill>
              </a:rPr>
              <a:t>The planet Mars is a very cold place </a:t>
            </a:r>
            <a:endParaRPr sz="1400"/>
          </a:p>
        </p:txBody>
      </p:sp>
      <p:sp>
        <p:nvSpPr>
          <p:cNvPr id="693" name="Google Shape;693;p64"/>
          <p:cNvSpPr txBox="1">
            <a:spLocks noGrp="1"/>
          </p:cNvSpPr>
          <p:nvPr>
            <p:ph type="body" idx="4294967295"/>
          </p:nvPr>
        </p:nvSpPr>
        <p:spPr>
          <a:xfrm>
            <a:off x="2736669" y="1994872"/>
            <a:ext cx="1732500" cy="3609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sz="1400">
                <a:solidFill>
                  <a:schemeClr val="dk1"/>
                </a:solidFill>
              </a:rPr>
              <a:t>Mercury is close to the Sun</a:t>
            </a:r>
            <a:endParaRPr sz="1400"/>
          </a:p>
        </p:txBody>
      </p:sp>
      <p:sp>
        <p:nvSpPr>
          <p:cNvPr id="694" name="Google Shape;694;p64"/>
          <p:cNvSpPr txBox="1">
            <a:spLocks noGrp="1"/>
          </p:cNvSpPr>
          <p:nvPr>
            <p:ph type="body" idx="4294967295"/>
          </p:nvPr>
        </p:nvSpPr>
        <p:spPr>
          <a:xfrm>
            <a:off x="4669493" y="1994872"/>
            <a:ext cx="1732500" cy="3609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sz="1400">
                <a:solidFill>
                  <a:schemeClr val="dk1"/>
                </a:solidFill>
              </a:rPr>
              <a:t>Jupiter is a very bright object</a:t>
            </a:r>
            <a:endParaRPr sz="1400"/>
          </a:p>
        </p:txBody>
      </p:sp>
      <p:sp>
        <p:nvSpPr>
          <p:cNvPr id="695" name="Google Shape;695;p64"/>
          <p:cNvSpPr txBox="1">
            <a:spLocks noGrp="1"/>
          </p:cNvSpPr>
          <p:nvPr>
            <p:ph type="body" idx="4294967295"/>
          </p:nvPr>
        </p:nvSpPr>
        <p:spPr>
          <a:xfrm>
            <a:off x="6617263" y="1994872"/>
            <a:ext cx="1732500" cy="3609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sz="1400">
                <a:solidFill>
                  <a:schemeClr val="dk1"/>
                </a:solidFill>
              </a:rPr>
              <a:t>Venus has a beautiful name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99"/>
        <p:cNvGrpSpPr/>
        <p:nvPr/>
      </p:nvGrpSpPr>
      <p:grpSpPr>
        <a:xfrm>
          <a:off x="0" y="0"/>
          <a:ext cx="0" cy="0"/>
          <a:chOff x="0" y="0"/>
          <a:chExt cx="0" cy="0"/>
        </a:xfrm>
      </p:grpSpPr>
      <p:sp>
        <p:nvSpPr>
          <p:cNvPr id="700" name="Google Shape;700;p65"/>
          <p:cNvSpPr txBox="1"/>
          <p:nvPr/>
        </p:nvSpPr>
        <p:spPr>
          <a:xfrm>
            <a:off x="6838146" y="1503475"/>
            <a:ext cx="6711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Montserrat ExtraBold"/>
                <a:ea typeface="Montserrat ExtraBold"/>
                <a:cs typeface="Montserrat ExtraBold"/>
                <a:sym typeface="Montserrat ExtraBold"/>
              </a:rPr>
              <a:t>60%</a:t>
            </a:r>
            <a:endParaRPr sz="1700">
              <a:solidFill>
                <a:schemeClr val="dk2"/>
              </a:solidFill>
              <a:latin typeface="Montserrat ExtraBold"/>
              <a:ea typeface="Montserrat ExtraBold"/>
              <a:cs typeface="Montserrat ExtraBold"/>
              <a:sym typeface="Montserrat ExtraBold"/>
            </a:endParaRPr>
          </a:p>
        </p:txBody>
      </p:sp>
      <p:sp>
        <p:nvSpPr>
          <p:cNvPr id="701" name="Google Shape;701;p65"/>
          <p:cNvSpPr txBox="1"/>
          <p:nvPr/>
        </p:nvSpPr>
        <p:spPr>
          <a:xfrm>
            <a:off x="6838146" y="2551059"/>
            <a:ext cx="6711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Montserrat ExtraBold"/>
                <a:ea typeface="Montserrat ExtraBold"/>
                <a:cs typeface="Montserrat ExtraBold"/>
                <a:sym typeface="Montserrat ExtraBold"/>
              </a:rPr>
              <a:t>90%</a:t>
            </a:r>
            <a:endParaRPr sz="1700">
              <a:solidFill>
                <a:schemeClr val="dk2"/>
              </a:solidFill>
              <a:latin typeface="Montserrat ExtraBold"/>
              <a:ea typeface="Montserrat ExtraBold"/>
              <a:cs typeface="Montserrat ExtraBold"/>
              <a:sym typeface="Montserrat ExtraBold"/>
            </a:endParaRPr>
          </a:p>
        </p:txBody>
      </p:sp>
      <p:sp>
        <p:nvSpPr>
          <p:cNvPr id="702" name="Google Shape;702;p65"/>
          <p:cNvSpPr txBox="1"/>
          <p:nvPr/>
        </p:nvSpPr>
        <p:spPr>
          <a:xfrm>
            <a:off x="6838146" y="3593149"/>
            <a:ext cx="6711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2"/>
                </a:solidFill>
                <a:latin typeface="Montserrat ExtraBold"/>
                <a:ea typeface="Montserrat ExtraBold"/>
                <a:cs typeface="Montserrat ExtraBold"/>
                <a:sym typeface="Montserrat ExtraBold"/>
              </a:rPr>
              <a:t>25%</a:t>
            </a:r>
            <a:endParaRPr sz="1700">
              <a:solidFill>
                <a:schemeClr val="dk2"/>
              </a:solidFill>
              <a:latin typeface="Montserrat ExtraBold"/>
              <a:ea typeface="Montserrat ExtraBold"/>
              <a:cs typeface="Montserrat ExtraBold"/>
              <a:sym typeface="Montserrat ExtraBold"/>
            </a:endParaRPr>
          </a:p>
        </p:txBody>
      </p:sp>
      <p:sp>
        <p:nvSpPr>
          <p:cNvPr id="703" name="Google Shape;703;p65"/>
          <p:cNvSpPr txBox="1"/>
          <p:nvPr/>
        </p:nvSpPr>
        <p:spPr>
          <a:xfrm>
            <a:off x="2097847" y="1866824"/>
            <a:ext cx="1513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ExtraBold"/>
                <a:ea typeface="Montserrat ExtraBold"/>
                <a:cs typeface="Montserrat ExtraBold"/>
                <a:sym typeface="Montserrat ExtraBold"/>
              </a:rPr>
              <a:t>Mars</a:t>
            </a:r>
            <a:endParaRPr sz="1800">
              <a:solidFill>
                <a:schemeClr val="dk2"/>
              </a:solidFill>
              <a:latin typeface="Montserrat ExtraBold"/>
              <a:ea typeface="Montserrat ExtraBold"/>
              <a:cs typeface="Montserrat ExtraBold"/>
              <a:sym typeface="Montserrat ExtraBold"/>
            </a:endParaRPr>
          </a:p>
        </p:txBody>
      </p:sp>
      <p:sp>
        <p:nvSpPr>
          <p:cNvPr id="704" name="Google Shape;704;p65"/>
          <p:cNvSpPr txBox="1"/>
          <p:nvPr/>
        </p:nvSpPr>
        <p:spPr>
          <a:xfrm>
            <a:off x="2097847" y="2868196"/>
            <a:ext cx="1513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ExtraBold"/>
                <a:ea typeface="Montserrat ExtraBold"/>
                <a:cs typeface="Montserrat ExtraBold"/>
                <a:sym typeface="Montserrat ExtraBold"/>
              </a:rPr>
              <a:t>Mercury</a:t>
            </a:r>
            <a:endParaRPr sz="1800">
              <a:solidFill>
                <a:schemeClr val="dk2"/>
              </a:solidFill>
              <a:latin typeface="Montserrat ExtraBold"/>
              <a:ea typeface="Montserrat ExtraBold"/>
              <a:cs typeface="Montserrat ExtraBold"/>
              <a:sym typeface="Montserrat ExtraBold"/>
            </a:endParaRPr>
          </a:p>
        </p:txBody>
      </p:sp>
      <p:sp>
        <p:nvSpPr>
          <p:cNvPr id="705" name="Google Shape;705;p65"/>
          <p:cNvSpPr txBox="1"/>
          <p:nvPr/>
        </p:nvSpPr>
        <p:spPr>
          <a:xfrm>
            <a:off x="2097847" y="3956434"/>
            <a:ext cx="15138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Montserrat ExtraBold"/>
                <a:ea typeface="Montserrat ExtraBold"/>
                <a:cs typeface="Montserrat ExtraBold"/>
                <a:sym typeface="Montserrat ExtraBold"/>
              </a:rPr>
              <a:t>Venus</a:t>
            </a:r>
            <a:endParaRPr sz="1800">
              <a:solidFill>
                <a:schemeClr val="dk2"/>
              </a:solidFill>
              <a:latin typeface="Montserrat ExtraBold"/>
              <a:ea typeface="Montserrat ExtraBold"/>
              <a:cs typeface="Montserrat ExtraBold"/>
              <a:sym typeface="Montserrat ExtraBold"/>
            </a:endParaRPr>
          </a:p>
        </p:txBody>
      </p:sp>
      <p:grpSp>
        <p:nvGrpSpPr>
          <p:cNvPr id="706" name="Google Shape;706;p65"/>
          <p:cNvGrpSpPr/>
          <p:nvPr/>
        </p:nvGrpSpPr>
        <p:grpSpPr>
          <a:xfrm>
            <a:off x="1639472" y="1604899"/>
            <a:ext cx="299196" cy="297575"/>
            <a:chOff x="1535000" y="3223325"/>
            <a:chExt cx="484450" cy="481825"/>
          </a:xfrm>
        </p:grpSpPr>
        <p:sp>
          <p:nvSpPr>
            <p:cNvPr id="707" name="Google Shape;707;p6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 name="Google Shape;708;p6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6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 name="Google Shape;710;p65"/>
          <p:cNvGrpSpPr/>
          <p:nvPr/>
        </p:nvGrpSpPr>
        <p:grpSpPr>
          <a:xfrm>
            <a:off x="1639705" y="3712095"/>
            <a:ext cx="298733" cy="297591"/>
            <a:chOff x="898875" y="4399275"/>
            <a:chExt cx="483700" cy="481850"/>
          </a:xfrm>
        </p:grpSpPr>
        <p:sp>
          <p:nvSpPr>
            <p:cNvPr id="711" name="Google Shape;711;p6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65"/>
            <p:cNvSpPr/>
            <p:nvPr/>
          </p:nvSpPr>
          <p:spPr>
            <a:xfrm>
              <a:off x="1138025" y="4763350"/>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 name="Google Shape;713;p6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 name="Google Shape;714;p6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6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6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 name="Google Shape;717;p6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 name="Google Shape;718;p6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 name="Google Shape;719;p65"/>
          <p:cNvGrpSpPr/>
          <p:nvPr/>
        </p:nvGrpSpPr>
        <p:grpSpPr>
          <a:xfrm>
            <a:off x="1634754" y="2627799"/>
            <a:ext cx="311015" cy="309818"/>
            <a:chOff x="-35123050" y="3561225"/>
            <a:chExt cx="292225" cy="291100"/>
          </a:xfrm>
        </p:grpSpPr>
        <p:sp>
          <p:nvSpPr>
            <p:cNvPr id="720" name="Google Shape;720;p6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1" name="Google Shape;721;p6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22" name="Google Shape;722;p65"/>
          <p:cNvSpPr txBox="1">
            <a:spLocks noGrp="1"/>
          </p:cNvSpPr>
          <p:nvPr>
            <p:ph type="title"/>
          </p:nvPr>
        </p:nvSpPr>
        <p:spPr>
          <a:xfrm>
            <a:off x="731818" y="703246"/>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Bars</a:t>
            </a:r>
            <a:endParaRPr/>
          </a:p>
        </p:txBody>
      </p:sp>
      <p:sp>
        <p:nvSpPr>
          <p:cNvPr id="723" name="Google Shape;723;p65"/>
          <p:cNvSpPr/>
          <p:nvPr/>
        </p:nvSpPr>
        <p:spPr>
          <a:xfrm>
            <a:off x="2103002" y="1583820"/>
            <a:ext cx="4701895" cy="303962"/>
          </a:xfrm>
          <a:custGeom>
            <a:avLst/>
            <a:gdLst/>
            <a:ahLst/>
            <a:cxnLst/>
            <a:rect l="l" t="t" r="r" b="b"/>
            <a:pathLst>
              <a:path w="263633" h="17043" extrusionOk="0">
                <a:moveTo>
                  <a:pt x="255104" y="17043"/>
                </a:moveTo>
                <a:lnTo>
                  <a:pt x="8514" y="17043"/>
                </a:lnTo>
                <a:cubicBezTo>
                  <a:pt x="3812" y="17043"/>
                  <a:pt x="1" y="13232"/>
                  <a:pt x="1" y="8529"/>
                </a:cubicBezTo>
                <a:lnTo>
                  <a:pt x="1" y="8529"/>
                </a:lnTo>
                <a:cubicBezTo>
                  <a:pt x="1" y="3811"/>
                  <a:pt x="3812" y="0"/>
                  <a:pt x="8514" y="0"/>
                </a:cubicBezTo>
                <a:lnTo>
                  <a:pt x="255104" y="0"/>
                </a:lnTo>
                <a:cubicBezTo>
                  <a:pt x="259822" y="0"/>
                  <a:pt x="263633" y="3811"/>
                  <a:pt x="263633" y="8529"/>
                </a:cubicBezTo>
                <a:lnTo>
                  <a:pt x="263633" y="8529"/>
                </a:lnTo>
                <a:cubicBezTo>
                  <a:pt x="263633" y="13232"/>
                  <a:pt x="259806" y="17043"/>
                  <a:pt x="255104" y="17043"/>
                </a:cubicBezTo>
                <a:close/>
              </a:path>
            </a:pathLst>
          </a:custGeom>
          <a:solidFill>
            <a:srgbClr val="FFFFFF">
              <a:alpha val="7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5"/>
          <p:cNvSpPr/>
          <p:nvPr/>
        </p:nvSpPr>
        <p:spPr>
          <a:xfrm>
            <a:off x="2103002" y="2581563"/>
            <a:ext cx="4701895" cy="303677"/>
          </a:xfrm>
          <a:custGeom>
            <a:avLst/>
            <a:gdLst/>
            <a:ahLst/>
            <a:cxnLst/>
            <a:rect l="l" t="t" r="r" b="b"/>
            <a:pathLst>
              <a:path w="263633" h="17027" extrusionOk="0">
                <a:moveTo>
                  <a:pt x="255104" y="17026"/>
                </a:moveTo>
                <a:lnTo>
                  <a:pt x="8514" y="17026"/>
                </a:lnTo>
                <a:cubicBezTo>
                  <a:pt x="3812" y="17026"/>
                  <a:pt x="1" y="13216"/>
                  <a:pt x="1" y="8513"/>
                </a:cubicBezTo>
                <a:lnTo>
                  <a:pt x="1" y="8513"/>
                </a:lnTo>
                <a:cubicBezTo>
                  <a:pt x="1" y="3811"/>
                  <a:pt x="3812" y="0"/>
                  <a:pt x="8514" y="0"/>
                </a:cubicBezTo>
                <a:lnTo>
                  <a:pt x="255104" y="0"/>
                </a:lnTo>
                <a:cubicBezTo>
                  <a:pt x="259822" y="0"/>
                  <a:pt x="263633" y="3811"/>
                  <a:pt x="263633" y="8513"/>
                </a:cubicBezTo>
                <a:lnTo>
                  <a:pt x="263633" y="8513"/>
                </a:lnTo>
                <a:cubicBezTo>
                  <a:pt x="263633" y="13216"/>
                  <a:pt x="259806" y="17026"/>
                  <a:pt x="255104" y="17026"/>
                </a:cubicBezTo>
                <a:close/>
              </a:path>
            </a:pathLst>
          </a:custGeom>
          <a:solidFill>
            <a:srgbClr val="FFFFFF">
              <a:alpha val="7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5"/>
          <p:cNvSpPr/>
          <p:nvPr/>
        </p:nvSpPr>
        <p:spPr>
          <a:xfrm>
            <a:off x="2103002" y="1583820"/>
            <a:ext cx="2771470" cy="303962"/>
          </a:xfrm>
          <a:custGeom>
            <a:avLst/>
            <a:gdLst/>
            <a:ahLst/>
            <a:cxnLst/>
            <a:rect l="l" t="t" r="r" b="b"/>
            <a:pathLst>
              <a:path w="155395" h="17043" extrusionOk="0">
                <a:moveTo>
                  <a:pt x="146881" y="17043"/>
                </a:moveTo>
                <a:lnTo>
                  <a:pt x="8514" y="17043"/>
                </a:lnTo>
                <a:cubicBezTo>
                  <a:pt x="3812" y="17043"/>
                  <a:pt x="1" y="13232"/>
                  <a:pt x="1" y="8529"/>
                </a:cubicBezTo>
                <a:lnTo>
                  <a:pt x="1" y="8529"/>
                </a:lnTo>
                <a:cubicBezTo>
                  <a:pt x="1" y="3811"/>
                  <a:pt x="3812" y="0"/>
                  <a:pt x="8514" y="0"/>
                </a:cubicBezTo>
                <a:lnTo>
                  <a:pt x="146881" y="0"/>
                </a:lnTo>
                <a:cubicBezTo>
                  <a:pt x="151584" y="0"/>
                  <a:pt x="155394" y="3811"/>
                  <a:pt x="155394" y="8529"/>
                </a:cubicBezTo>
                <a:lnTo>
                  <a:pt x="155394" y="8529"/>
                </a:lnTo>
                <a:cubicBezTo>
                  <a:pt x="155394" y="13232"/>
                  <a:pt x="151584" y="17043"/>
                  <a:pt x="146881" y="170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26" name="Google Shape;726;p65"/>
          <p:cNvSpPr/>
          <p:nvPr/>
        </p:nvSpPr>
        <p:spPr>
          <a:xfrm>
            <a:off x="2103002" y="2581563"/>
            <a:ext cx="3825322" cy="303677"/>
          </a:xfrm>
          <a:custGeom>
            <a:avLst/>
            <a:gdLst/>
            <a:ahLst/>
            <a:cxnLst/>
            <a:rect l="l" t="t" r="r" b="b"/>
            <a:pathLst>
              <a:path w="214484" h="17027" extrusionOk="0">
                <a:moveTo>
                  <a:pt x="205954" y="17026"/>
                </a:moveTo>
                <a:lnTo>
                  <a:pt x="8514" y="17026"/>
                </a:lnTo>
                <a:cubicBezTo>
                  <a:pt x="3812" y="17026"/>
                  <a:pt x="1" y="13216"/>
                  <a:pt x="1" y="8513"/>
                </a:cubicBezTo>
                <a:lnTo>
                  <a:pt x="1" y="8513"/>
                </a:lnTo>
                <a:cubicBezTo>
                  <a:pt x="1" y="3811"/>
                  <a:pt x="3812" y="0"/>
                  <a:pt x="8514" y="0"/>
                </a:cubicBezTo>
                <a:lnTo>
                  <a:pt x="205954" y="0"/>
                </a:lnTo>
                <a:cubicBezTo>
                  <a:pt x="210673" y="0"/>
                  <a:pt x="214484" y="3811"/>
                  <a:pt x="214484" y="8513"/>
                </a:cubicBezTo>
                <a:lnTo>
                  <a:pt x="214484" y="8513"/>
                </a:lnTo>
                <a:cubicBezTo>
                  <a:pt x="214484" y="13216"/>
                  <a:pt x="210657" y="17026"/>
                  <a:pt x="205954" y="170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5"/>
          <p:cNvSpPr/>
          <p:nvPr/>
        </p:nvSpPr>
        <p:spPr>
          <a:xfrm>
            <a:off x="2103002" y="3664043"/>
            <a:ext cx="4701895" cy="303694"/>
          </a:xfrm>
          <a:custGeom>
            <a:avLst/>
            <a:gdLst/>
            <a:ahLst/>
            <a:cxnLst/>
            <a:rect l="l" t="t" r="r" b="b"/>
            <a:pathLst>
              <a:path w="263633" h="17028" extrusionOk="0">
                <a:moveTo>
                  <a:pt x="255104" y="17027"/>
                </a:moveTo>
                <a:lnTo>
                  <a:pt x="8514" y="17027"/>
                </a:lnTo>
                <a:cubicBezTo>
                  <a:pt x="3812" y="17027"/>
                  <a:pt x="1" y="13216"/>
                  <a:pt x="1" y="8514"/>
                </a:cubicBezTo>
                <a:lnTo>
                  <a:pt x="1" y="8514"/>
                </a:lnTo>
                <a:cubicBezTo>
                  <a:pt x="1" y="3811"/>
                  <a:pt x="3812" y="1"/>
                  <a:pt x="8514" y="1"/>
                </a:cubicBezTo>
                <a:lnTo>
                  <a:pt x="255104" y="1"/>
                </a:lnTo>
                <a:cubicBezTo>
                  <a:pt x="259822" y="1"/>
                  <a:pt x="263633" y="3811"/>
                  <a:pt x="263633" y="8514"/>
                </a:cubicBezTo>
                <a:lnTo>
                  <a:pt x="263633" y="8514"/>
                </a:lnTo>
                <a:cubicBezTo>
                  <a:pt x="263633" y="13216"/>
                  <a:pt x="259806" y="17027"/>
                  <a:pt x="255104" y="17027"/>
                </a:cubicBezTo>
                <a:close/>
              </a:path>
            </a:pathLst>
          </a:custGeom>
          <a:solidFill>
            <a:srgbClr val="FFFFFF">
              <a:alpha val="70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5"/>
          <p:cNvSpPr/>
          <p:nvPr/>
        </p:nvSpPr>
        <p:spPr>
          <a:xfrm>
            <a:off x="2103002" y="3663931"/>
            <a:ext cx="1774012" cy="303694"/>
          </a:xfrm>
          <a:custGeom>
            <a:avLst/>
            <a:gdLst/>
            <a:ahLst/>
            <a:cxnLst/>
            <a:rect l="l" t="t" r="r" b="b"/>
            <a:pathLst>
              <a:path w="99468" h="17028" extrusionOk="0">
                <a:moveTo>
                  <a:pt x="90938" y="17027"/>
                </a:moveTo>
                <a:lnTo>
                  <a:pt x="8514" y="17027"/>
                </a:lnTo>
                <a:cubicBezTo>
                  <a:pt x="3812" y="17027"/>
                  <a:pt x="1" y="13216"/>
                  <a:pt x="1" y="8514"/>
                </a:cubicBezTo>
                <a:lnTo>
                  <a:pt x="1" y="8514"/>
                </a:lnTo>
                <a:cubicBezTo>
                  <a:pt x="1" y="3811"/>
                  <a:pt x="3812" y="1"/>
                  <a:pt x="8514" y="1"/>
                </a:cubicBezTo>
                <a:lnTo>
                  <a:pt x="90938" y="1"/>
                </a:lnTo>
                <a:cubicBezTo>
                  <a:pt x="95656" y="1"/>
                  <a:pt x="99467" y="3811"/>
                  <a:pt x="99467" y="8514"/>
                </a:cubicBezTo>
                <a:lnTo>
                  <a:pt x="99467" y="8514"/>
                </a:lnTo>
                <a:cubicBezTo>
                  <a:pt x="99467" y="13216"/>
                  <a:pt x="95656" y="17027"/>
                  <a:pt x="90938" y="1702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32"/>
        <p:cNvGrpSpPr/>
        <p:nvPr/>
      </p:nvGrpSpPr>
      <p:grpSpPr>
        <a:xfrm>
          <a:off x="0" y="0"/>
          <a:ext cx="0" cy="0"/>
          <a:chOff x="0" y="0"/>
          <a:chExt cx="0" cy="0"/>
        </a:xfrm>
      </p:grpSpPr>
      <p:sp>
        <p:nvSpPr>
          <p:cNvPr id="733" name="Google Shape;733;p66"/>
          <p:cNvSpPr txBox="1">
            <a:spLocks noGrp="1"/>
          </p:cNvSpPr>
          <p:nvPr>
            <p:ph type="title"/>
          </p:nvPr>
        </p:nvSpPr>
        <p:spPr>
          <a:xfrm>
            <a:off x="838200" y="2087925"/>
            <a:ext cx="7467600" cy="98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accent1"/>
                </a:solidFill>
              </a:rPr>
              <a:t>4,498,300,000</a:t>
            </a:r>
            <a:endParaRPr/>
          </a:p>
        </p:txBody>
      </p:sp>
      <p:sp>
        <p:nvSpPr>
          <p:cNvPr id="734" name="Google Shape;734;p66"/>
          <p:cNvSpPr txBox="1">
            <a:spLocks noGrp="1"/>
          </p:cNvSpPr>
          <p:nvPr>
            <p:ph type="body" idx="1"/>
          </p:nvPr>
        </p:nvSpPr>
        <p:spPr>
          <a:xfrm>
            <a:off x="1447800" y="3152225"/>
            <a:ext cx="6324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400">
                <a:solidFill>
                  <a:schemeClr val="dk1"/>
                </a:solidFill>
              </a:rPr>
              <a:t>Big numbers catch your audience’s attention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38"/>
        <p:cNvGrpSpPr/>
        <p:nvPr/>
      </p:nvGrpSpPr>
      <p:grpSpPr>
        <a:xfrm>
          <a:off x="0" y="0"/>
          <a:ext cx="0" cy="0"/>
          <a:chOff x="0" y="0"/>
          <a:chExt cx="0" cy="0"/>
        </a:xfrm>
      </p:grpSpPr>
      <p:sp>
        <p:nvSpPr>
          <p:cNvPr id="739" name="Google Shape;739;p67"/>
          <p:cNvSpPr txBox="1">
            <a:spLocks noGrp="1"/>
          </p:cNvSpPr>
          <p:nvPr>
            <p:ph type="title"/>
          </p:nvPr>
        </p:nvSpPr>
        <p:spPr>
          <a:xfrm>
            <a:off x="838200" y="939250"/>
            <a:ext cx="7467600" cy="7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a:t>
            </a:r>
            <a:endParaRPr/>
          </a:p>
        </p:txBody>
      </p:sp>
      <p:sp>
        <p:nvSpPr>
          <p:cNvPr id="740" name="Google Shape;740;p67"/>
          <p:cNvSpPr txBox="1">
            <a:spLocks noGrp="1"/>
          </p:cNvSpPr>
          <p:nvPr>
            <p:ph type="body" idx="1"/>
          </p:nvPr>
        </p:nvSpPr>
        <p:spPr>
          <a:xfrm>
            <a:off x="838200" y="1561425"/>
            <a:ext cx="746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earths is the Sun’s mass</a:t>
            </a:r>
            <a:endParaRPr/>
          </a:p>
        </p:txBody>
      </p:sp>
      <p:sp>
        <p:nvSpPr>
          <p:cNvPr id="741" name="Google Shape;741;p67"/>
          <p:cNvSpPr txBox="1">
            <a:spLocks noGrp="1"/>
          </p:cNvSpPr>
          <p:nvPr>
            <p:ph type="title" idx="2"/>
          </p:nvPr>
        </p:nvSpPr>
        <p:spPr>
          <a:xfrm>
            <a:off x="838188" y="2103688"/>
            <a:ext cx="7467600" cy="7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24h 37m 23s</a:t>
            </a:r>
            <a:endParaRPr/>
          </a:p>
        </p:txBody>
      </p:sp>
      <p:sp>
        <p:nvSpPr>
          <p:cNvPr id="742" name="Google Shape;742;p67"/>
          <p:cNvSpPr txBox="1">
            <a:spLocks noGrp="1"/>
          </p:cNvSpPr>
          <p:nvPr>
            <p:ph type="body" idx="3"/>
          </p:nvPr>
        </p:nvSpPr>
        <p:spPr>
          <a:xfrm>
            <a:off x="838213" y="2736775"/>
            <a:ext cx="746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is Jupiter’s rotation period </a:t>
            </a:r>
            <a:endParaRPr/>
          </a:p>
        </p:txBody>
      </p:sp>
      <p:sp>
        <p:nvSpPr>
          <p:cNvPr id="743" name="Google Shape;743;p67"/>
          <p:cNvSpPr txBox="1">
            <a:spLocks noGrp="1"/>
          </p:cNvSpPr>
          <p:nvPr>
            <p:ph type="title" idx="4"/>
          </p:nvPr>
        </p:nvSpPr>
        <p:spPr>
          <a:xfrm>
            <a:off x="838200" y="3300063"/>
            <a:ext cx="7467600" cy="75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744" name="Google Shape;744;p67"/>
          <p:cNvSpPr txBox="1">
            <a:spLocks noGrp="1"/>
          </p:cNvSpPr>
          <p:nvPr>
            <p:ph type="body" idx="5"/>
          </p:nvPr>
        </p:nvSpPr>
        <p:spPr>
          <a:xfrm>
            <a:off x="838225" y="4008613"/>
            <a:ext cx="74676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is the distance between Earth and the Moon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748"/>
        <p:cNvGrpSpPr/>
        <p:nvPr/>
      </p:nvGrpSpPr>
      <p:grpSpPr>
        <a:xfrm>
          <a:off x="0" y="0"/>
          <a:ext cx="0" cy="0"/>
          <a:chOff x="0" y="0"/>
          <a:chExt cx="0" cy="0"/>
        </a:xfrm>
      </p:grpSpPr>
      <p:sp>
        <p:nvSpPr>
          <p:cNvPr id="749" name="Google Shape;749;p68"/>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8"/>
          <p:cNvSpPr/>
          <p:nvPr/>
        </p:nvSpPr>
        <p:spPr>
          <a:xfrm>
            <a:off x="968025" y="1076750"/>
            <a:ext cx="3994435" cy="2752973"/>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8"/>
          <p:cNvSpPr/>
          <p:nvPr/>
        </p:nvSpPr>
        <p:spPr>
          <a:xfrm>
            <a:off x="1124347" y="1244966"/>
            <a:ext cx="3681780" cy="2219759"/>
          </a:xfrm>
          <a:custGeom>
            <a:avLst/>
            <a:gdLst/>
            <a:ahLst/>
            <a:cxnLst/>
            <a:rect l="l" t="t" r="r" b="b"/>
            <a:pathLst>
              <a:path w="102144" h="61583" extrusionOk="0">
                <a:moveTo>
                  <a:pt x="194" y="1"/>
                </a:moveTo>
                <a:cubicBezTo>
                  <a:pt x="89" y="1"/>
                  <a:pt x="0" y="89"/>
                  <a:pt x="0" y="202"/>
                </a:cubicBezTo>
                <a:lnTo>
                  <a:pt x="0" y="61582"/>
                </a:lnTo>
                <a:lnTo>
                  <a:pt x="299" y="61582"/>
                </a:lnTo>
                <a:lnTo>
                  <a:pt x="299" y="299"/>
                </a:lnTo>
                <a:lnTo>
                  <a:pt x="101845" y="299"/>
                </a:lnTo>
                <a:lnTo>
                  <a:pt x="101845" y="61582"/>
                </a:lnTo>
                <a:lnTo>
                  <a:pt x="102144" y="61582"/>
                </a:lnTo>
                <a:lnTo>
                  <a:pt x="102144" y="202"/>
                </a:lnTo>
                <a:cubicBezTo>
                  <a:pt x="102144" y="89"/>
                  <a:pt x="102055" y="1"/>
                  <a:pt x="101950" y="1"/>
                </a:cubicBezTo>
                <a:close/>
              </a:path>
            </a:pathLst>
          </a:custGeom>
          <a:solidFill>
            <a:srgbClr val="581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8"/>
          <p:cNvSpPr/>
          <p:nvPr/>
        </p:nvSpPr>
        <p:spPr>
          <a:xfrm>
            <a:off x="1135088" y="1255743"/>
            <a:ext cx="3660262" cy="2208982"/>
          </a:xfrm>
          <a:custGeom>
            <a:avLst/>
            <a:gdLst/>
            <a:ahLst/>
            <a:cxnLst/>
            <a:rect l="l" t="t" r="r" b="b"/>
            <a:pathLst>
              <a:path w="101547" h="61284" extrusionOk="0">
                <a:moveTo>
                  <a:pt x="1" y="0"/>
                </a:moveTo>
                <a:lnTo>
                  <a:pt x="1" y="61283"/>
                </a:lnTo>
                <a:lnTo>
                  <a:pt x="101547" y="61283"/>
                </a:lnTo>
                <a:lnTo>
                  <a:pt x="101547"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8"/>
          <p:cNvSpPr txBox="1">
            <a:spLocks noGrp="1"/>
          </p:cNvSpPr>
          <p:nvPr>
            <p:ph type="title"/>
          </p:nvPr>
        </p:nvSpPr>
        <p:spPr>
          <a:xfrm>
            <a:off x="5734175" y="1119825"/>
            <a:ext cx="2696700" cy="11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Desktop software</a:t>
            </a:r>
            <a:endParaRPr>
              <a:solidFill>
                <a:schemeClr val="dk1"/>
              </a:solidFill>
            </a:endParaRPr>
          </a:p>
        </p:txBody>
      </p:sp>
      <p:sp>
        <p:nvSpPr>
          <p:cNvPr id="754" name="Google Shape;754;p68"/>
          <p:cNvSpPr txBox="1">
            <a:spLocks noGrp="1"/>
          </p:cNvSpPr>
          <p:nvPr>
            <p:ph type="subTitle" idx="1"/>
          </p:nvPr>
        </p:nvSpPr>
        <p:spPr>
          <a:xfrm>
            <a:off x="5478025" y="2382875"/>
            <a:ext cx="2952900" cy="180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replace the image on the screen with your own work. Right-click on it and then choose "Replace image" so you can add yours</a:t>
            </a:r>
            <a:endParaRPr sz="1400"/>
          </a:p>
        </p:txBody>
      </p:sp>
      <p:pic>
        <p:nvPicPr>
          <p:cNvPr id="755" name="Google Shape;755;p68"/>
          <p:cNvPicPr preferRelativeResize="0"/>
          <p:nvPr/>
        </p:nvPicPr>
        <p:blipFill rotWithShape="1">
          <a:blip r:embed="rId3">
            <a:alphaModFix/>
          </a:blip>
          <a:srcRect t="1105" b="1105"/>
          <a:stretch/>
        </p:blipFill>
        <p:spPr>
          <a:xfrm>
            <a:off x="1133681" y="1236588"/>
            <a:ext cx="3673500" cy="2237700"/>
          </a:xfrm>
          <a:prstGeom prst="roundRect">
            <a:avLst>
              <a:gd name="adj" fmla="val 2529"/>
            </a:avLst>
          </a:prstGeom>
          <a:noFill/>
          <a:ln w="9525" cap="flat" cmpd="sng">
            <a:solidFill>
              <a:schemeClr val="lt1"/>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59"/>
        <p:cNvGrpSpPr/>
        <p:nvPr/>
      </p:nvGrpSpPr>
      <p:grpSpPr>
        <a:xfrm>
          <a:off x="0" y="0"/>
          <a:ext cx="0" cy="0"/>
          <a:chOff x="0" y="0"/>
          <a:chExt cx="0" cy="0"/>
        </a:xfrm>
      </p:grpSpPr>
      <p:grpSp>
        <p:nvGrpSpPr>
          <p:cNvPr id="760" name="Google Shape;760;p69"/>
          <p:cNvGrpSpPr/>
          <p:nvPr/>
        </p:nvGrpSpPr>
        <p:grpSpPr>
          <a:xfrm>
            <a:off x="4339656" y="1496245"/>
            <a:ext cx="101272" cy="2154376"/>
            <a:chOff x="4339656" y="1496245"/>
            <a:chExt cx="101272" cy="2154376"/>
          </a:xfrm>
        </p:grpSpPr>
        <p:sp>
          <p:nvSpPr>
            <p:cNvPr id="761" name="Google Shape;761;p69"/>
            <p:cNvSpPr/>
            <p:nvPr/>
          </p:nvSpPr>
          <p:spPr>
            <a:xfrm>
              <a:off x="4339656" y="3600096"/>
              <a:ext cx="101272" cy="50524"/>
            </a:xfrm>
            <a:custGeom>
              <a:avLst/>
              <a:gdLst/>
              <a:ahLst/>
              <a:cxnLst/>
              <a:rect l="l" t="t" r="r" b="b"/>
              <a:pathLst>
                <a:path w="2722" h="1358" extrusionOk="0">
                  <a:moveTo>
                    <a:pt x="0" y="1"/>
                  </a:moveTo>
                  <a:cubicBezTo>
                    <a:pt x="0" y="752"/>
                    <a:pt x="606" y="1357"/>
                    <a:pt x="1357" y="1357"/>
                  </a:cubicBezTo>
                  <a:cubicBezTo>
                    <a:pt x="2108" y="1357"/>
                    <a:pt x="2721" y="752"/>
                    <a:pt x="2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9"/>
            <p:cNvSpPr/>
            <p:nvPr/>
          </p:nvSpPr>
          <p:spPr>
            <a:xfrm>
              <a:off x="4339656" y="1616937"/>
              <a:ext cx="101272" cy="1968219"/>
            </a:xfrm>
            <a:custGeom>
              <a:avLst/>
              <a:gdLst/>
              <a:ahLst/>
              <a:cxnLst/>
              <a:rect l="l" t="t" r="r" b="b"/>
              <a:pathLst>
                <a:path w="2722" h="52902" extrusionOk="0">
                  <a:moveTo>
                    <a:pt x="501" y="0"/>
                  </a:moveTo>
                  <a:lnTo>
                    <a:pt x="0" y="2560"/>
                  </a:lnTo>
                  <a:lnTo>
                    <a:pt x="0" y="52901"/>
                  </a:lnTo>
                  <a:lnTo>
                    <a:pt x="2721" y="52901"/>
                  </a:lnTo>
                  <a:lnTo>
                    <a:pt x="2721" y="2560"/>
                  </a:lnTo>
                  <a:lnTo>
                    <a:pt x="2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9"/>
            <p:cNvSpPr/>
            <p:nvPr/>
          </p:nvSpPr>
          <p:spPr>
            <a:xfrm>
              <a:off x="4358854" y="1496245"/>
              <a:ext cx="62542" cy="105997"/>
            </a:xfrm>
            <a:custGeom>
              <a:avLst/>
              <a:gdLst/>
              <a:ahLst/>
              <a:cxnLst/>
              <a:rect l="l" t="t" r="r" b="b"/>
              <a:pathLst>
                <a:path w="1681" h="2849" extrusionOk="0">
                  <a:moveTo>
                    <a:pt x="845" y="0"/>
                  </a:moveTo>
                  <a:cubicBezTo>
                    <a:pt x="695" y="0"/>
                    <a:pt x="546" y="91"/>
                    <a:pt x="510" y="273"/>
                  </a:cubicBezTo>
                  <a:lnTo>
                    <a:pt x="1" y="2849"/>
                  </a:lnTo>
                  <a:lnTo>
                    <a:pt x="1681" y="2849"/>
                  </a:lnTo>
                  <a:lnTo>
                    <a:pt x="1180" y="273"/>
                  </a:lnTo>
                  <a:cubicBezTo>
                    <a:pt x="1144" y="91"/>
                    <a:pt x="994" y="0"/>
                    <a:pt x="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 name="Google Shape;764;p69"/>
          <p:cNvSpPr/>
          <p:nvPr/>
        </p:nvSpPr>
        <p:spPr>
          <a:xfrm>
            <a:off x="1688900" y="844450"/>
            <a:ext cx="2588126" cy="3410673"/>
          </a:xfrm>
          <a:custGeom>
            <a:avLst/>
            <a:gdLst/>
            <a:ahLst/>
            <a:cxnLst/>
            <a:rect l="l" t="t" r="r" b="b"/>
            <a:pathLst>
              <a:path w="67089" h="89790" extrusionOk="0">
                <a:moveTo>
                  <a:pt x="993" y="1"/>
                </a:moveTo>
                <a:cubicBezTo>
                  <a:pt x="444" y="1"/>
                  <a:pt x="0" y="445"/>
                  <a:pt x="0" y="994"/>
                </a:cubicBezTo>
                <a:lnTo>
                  <a:pt x="0" y="88796"/>
                </a:lnTo>
                <a:cubicBezTo>
                  <a:pt x="0" y="89345"/>
                  <a:pt x="444" y="89789"/>
                  <a:pt x="993" y="89789"/>
                </a:cubicBezTo>
                <a:lnTo>
                  <a:pt x="66096" y="89789"/>
                </a:lnTo>
                <a:cubicBezTo>
                  <a:pt x="66645" y="89789"/>
                  <a:pt x="67089" y="89345"/>
                  <a:pt x="67089" y="88796"/>
                </a:cubicBezTo>
                <a:lnTo>
                  <a:pt x="67089" y="994"/>
                </a:lnTo>
                <a:cubicBezTo>
                  <a:pt x="67089" y="445"/>
                  <a:pt x="66645" y="1"/>
                  <a:pt x="66096" y="1"/>
                </a:cubicBezTo>
                <a:close/>
              </a:path>
            </a:pathLst>
          </a:cu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9"/>
          <p:cNvSpPr/>
          <p:nvPr/>
        </p:nvSpPr>
        <p:spPr>
          <a:xfrm>
            <a:off x="1627291" y="775403"/>
            <a:ext cx="2696804" cy="3541321"/>
          </a:xfrm>
          <a:custGeom>
            <a:avLst/>
            <a:gdLst/>
            <a:ahLst/>
            <a:cxnLst/>
            <a:rect l="l" t="t" r="r" b="b"/>
            <a:pathLst>
              <a:path w="72485" h="95184" extrusionOk="0">
                <a:moveTo>
                  <a:pt x="68794" y="2633"/>
                </a:moveTo>
                <a:cubicBezTo>
                  <a:pt x="69375" y="2633"/>
                  <a:pt x="69852" y="3110"/>
                  <a:pt x="69852" y="3691"/>
                </a:cubicBezTo>
                <a:lnTo>
                  <a:pt x="69852" y="91493"/>
                </a:lnTo>
                <a:cubicBezTo>
                  <a:pt x="69852" y="92074"/>
                  <a:pt x="69375" y="92543"/>
                  <a:pt x="68794" y="92543"/>
                </a:cubicBezTo>
                <a:lnTo>
                  <a:pt x="3691" y="92543"/>
                </a:lnTo>
                <a:cubicBezTo>
                  <a:pt x="3110" y="92543"/>
                  <a:pt x="2641" y="92074"/>
                  <a:pt x="2641" y="91493"/>
                </a:cubicBezTo>
                <a:lnTo>
                  <a:pt x="2641" y="3691"/>
                </a:lnTo>
                <a:cubicBezTo>
                  <a:pt x="2641" y="3110"/>
                  <a:pt x="3110" y="2633"/>
                  <a:pt x="3691" y="2633"/>
                </a:cubicBezTo>
                <a:close/>
                <a:moveTo>
                  <a:pt x="3691" y="1"/>
                </a:moveTo>
                <a:cubicBezTo>
                  <a:pt x="1656" y="1"/>
                  <a:pt x="1" y="1656"/>
                  <a:pt x="1" y="3691"/>
                </a:cubicBezTo>
                <a:lnTo>
                  <a:pt x="1" y="91493"/>
                </a:lnTo>
                <a:cubicBezTo>
                  <a:pt x="1" y="93528"/>
                  <a:pt x="1656" y="95183"/>
                  <a:pt x="3691" y="95183"/>
                </a:cubicBezTo>
                <a:lnTo>
                  <a:pt x="68794" y="95183"/>
                </a:lnTo>
                <a:cubicBezTo>
                  <a:pt x="70829" y="95183"/>
                  <a:pt x="72484" y="93528"/>
                  <a:pt x="72484" y="91493"/>
                </a:cubicBezTo>
                <a:lnTo>
                  <a:pt x="72484" y="3691"/>
                </a:lnTo>
                <a:cubicBezTo>
                  <a:pt x="72484" y="1656"/>
                  <a:pt x="70829" y="1"/>
                  <a:pt x="68794"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9"/>
          <p:cNvSpPr/>
          <p:nvPr/>
        </p:nvSpPr>
        <p:spPr>
          <a:xfrm>
            <a:off x="4337833" y="905508"/>
            <a:ext cx="335" cy="7218"/>
          </a:xfrm>
          <a:custGeom>
            <a:avLst/>
            <a:gdLst/>
            <a:ahLst/>
            <a:cxnLst/>
            <a:rect l="l" t="t" r="r" b="b"/>
            <a:pathLst>
              <a:path w="9" h="194" extrusionOk="0">
                <a:moveTo>
                  <a:pt x="9" y="194"/>
                </a:moveTo>
                <a:cubicBezTo>
                  <a:pt x="9" y="129"/>
                  <a:pt x="9" y="65"/>
                  <a:pt x="1" y="0"/>
                </a:cubicBezTo>
                <a:cubicBezTo>
                  <a:pt x="9" y="65"/>
                  <a:pt x="9" y="129"/>
                  <a:pt x="9" y="194"/>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9"/>
          <p:cNvSpPr/>
          <p:nvPr/>
        </p:nvSpPr>
        <p:spPr>
          <a:xfrm>
            <a:off x="4337833" y="4179336"/>
            <a:ext cx="335" cy="7255"/>
          </a:xfrm>
          <a:custGeom>
            <a:avLst/>
            <a:gdLst/>
            <a:ahLst/>
            <a:cxnLst/>
            <a:rect l="l" t="t" r="r" b="b"/>
            <a:pathLst>
              <a:path w="9" h="195" extrusionOk="0">
                <a:moveTo>
                  <a:pt x="9" y="1"/>
                </a:moveTo>
                <a:cubicBezTo>
                  <a:pt x="9" y="65"/>
                  <a:pt x="9" y="130"/>
                  <a:pt x="1" y="195"/>
                </a:cubicBezTo>
                <a:cubicBezTo>
                  <a:pt x="9" y="130"/>
                  <a:pt x="9" y="65"/>
                  <a:pt x="9" y="1"/>
                </a:cubicBezTo>
                <a:close/>
              </a:path>
            </a:pathLst>
          </a:custGeom>
          <a:solidFill>
            <a:srgbClr val="D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9"/>
          <p:cNvSpPr txBox="1">
            <a:spLocks noGrp="1"/>
          </p:cNvSpPr>
          <p:nvPr>
            <p:ph type="subTitle" idx="1"/>
          </p:nvPr>
        </p:nvSpPr>
        <p:spPr>
          <a:xfrm>
            <a:off x="5505925" y="2382875"/>
            <a:ext cx="2925000" cy="180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replace the image on the screen with your own work. Right-click on it and then choose "Replace image" so you can add yours</a:t>
            </a:r>
            <a:endParaRPr sz="1400"/>
          </a:p>
        </p:txBody>
      </p:sp>
      <p:sp>
        <p:nvSpPr>
          <p:cNvPr id="769" name="Google Shape;769;p69"/>
          <p:cNvSpPr txBox="1">
            <a:spLocks noGrp="1"/>
          </p:cNvSpPr>
          <p:nvPr>
            <p:ph type="title"/>
          </p:nvPr>
        </p:nvSpPr>
        <p:spPr>
          <a:xfrm>
            <a:off x="6096275" y="1119825"/>
            <a:ext cx="2334600" cy="11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pic>
        <p:nvPicPr>
          <p:cNvPr id="770" name="Google Shape;770;p69"/>
          <p:cNvPicPr preferRelativeResize="0"/>
          <p:nvPr/>
        </p:nvPicPr>
        <p:blipFill rotWithShape="1">
          <a:blip r:embed="rId3">
            <a:alphaModFix/>
          </a:blip>
          <a:srcRect t="86" b="4064"/>
          <a:stretch/>
        </p:blipFill>
        <p:spPr>
          <a:xfrm>
            <a:off x="1720700" y="869075"/>
            <a:ext cx="2520600" cy="3361200"/>
          </a:xfrm>
          <a:prstGeom prst="roundRect">
            <a:avLst>
              <a:gd name="adj" fmla="val 1789"/>
            </a:avLst>
          </a:prstGeom>
          <a:noFill/>
          <a:ln w="9525" cap="flat" cmpd="sng">
            <a:solidFill>
              <a:srgbClr val="FFFFFF"/>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74"/>
        <p:cNvGrpSpPr/>
        <p:nvPr/>
      </p:nvGrpSpPr>
      <p:grpSpPr>
        <a:xfrm>
          <a:off x="0" y="0"/>
          <a:ext cx="0" cy="0"/>
          <a:chOff x="0" y="0"/>
          <a:chExt cx="0" cy="0"/>
        </a:xfrm>
      </p:grpSpPr>
      <p:grpSp>
        <p:nvGrpSpPr>
          <p:cNvPr id="775" name="Google Shape;775;p70"/>
          <p:cNvGrpSpPr/>
          <p:nvPr/>
        </p:nvGrpSpPr>
        <p:grpSpPr>
          <a:xfrm>
            <a:off x="1986845" y="946845"/>
            <a:ext cx="1717130" cy="3249810"/>
            <a:chOff x="1923966" y="1119817"/>
            <a:chExt cx="1717130" cy="3249810"/>
          </a:xfrm>
        </p:grpSpPr>
        <p:sp>
          <p:nvSpPr>
            <p:cNvPr id="776" name="Google Shape;776;p70"/>
            <p:cNvSpPr/>
            <p:nvPr/>
          </p:nvSpPr>
          <p:spPr>
            <a:xfrm>
              <a:off x="1930754" y="1185825"/>
              <a:ext cx="361800" cy="3150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0"/>
            <p:cNvSpPr/>
            <p:nvPr/>
          </p:nvSpPr>
          <p:spPr>
            <a:xfrm>
              <a:off x="1923966" y="1167322"/>
              <a:ext cx="1717130" cy="3202306"/>
            </a:xfrm>
            <a:custGeom>
              <a:avLst/>
              <a:gdLst/>
              <a:ahLst/>
              <a:cxnLst/>
              <a:rect l="l" t="t" r="r" b="b"/>
              <a:pathLst>
                <a:path w="28595" h="57707" extrusionOk="0">
                  <a:moveTo>
                    <a:pt x="3470" y="57208"/>
                  </a:moveTo>
                  <a:cubicBezTo>
                    <a:pt x="3484" y="57210"/>
                    <a:pt x="3498" y="57212"/>
                    <a:pt x="3513" y="57213"/>
                  </a:cubicBezTo>
                  <a:cubicBezTo>
                    <a:pt x="3498" y="57213"/>
                    <a:pt x="3484" y="57211"/>
                    <a:pt x="3470" y="57208"/>
                  </a:cubicBezTo>
                  <a:close/>
                  <a:moveTo>
                    <a:pt x="24807" y="105"/>
                  </a:moveTo>
                  <a:cubicBezTo>
                    <a:pt x="24831" y="105"/>
                    <a:pt x="24864" y="105"/>
                    <a:pt x="24888" y="114"/>
                  </a:cubicBezTo>
                  <a:cubicBezTo>
                    <a:pt x="24953" y="114"/>
                    <a:pt x="25009" y="122"/>
                    <a:pt x="25074" y="122"/>
                  </a:cubicBezTo>
                  <a:cubicBezTo>
                    <a:pt x="25106" y="130"/>
                    <a:pt x="25138" y="130"/>
                    <a:pt x="25162" y="138"/>
                  </a:cubicBezTo>
                  <a:cubicBezTo>
                    <a:pt x="25195" y="138"/>
                    <a:pt x="25227" y="146"/>
                    <a:pt x="25259" y="146"/>
                  </a:cubicBezTo>
                  <a:cubicBezTo>
                    <a:pt x="25284" y="154"/>
                    <a:pt x="25316" y="154"/>
                    <a:pt x="25348" y="162"/>
                  </a:cubicBezTo>
                  <a:cubicBezTo>
                    <a:pt x="25381" y="162"/>
                    <a:pt x="25405" y="170"/>
                    <a:pt x="25437" y="178"/>
                  </a:cubicBezTo>
                  <a:cubicBezTo>
                    <a:pt x="25469" y="186"/>
                    <a:pt x="25502" y="186"/>
                    <a:pt x="25526" y="194"/>
                  </a:cubicBezTo>
                  <a:cubicBezTo>
                    <a:pt x="25558" y="202"/>
                    <a:pt x="25582" y="210"/>
                    <a:pt x="25607" y="210"/>
                  </a:cubicBezTo>
                  <a:cubicBezTo>
                    <a:pt x="25615" y="219"/>
                    <a:pt x="25623" y="219"/>
                    <a:pt x="25623" y="219"/>
                  </a:cubicBezTo>
                  <a:cubicBezTo>
                    <a:pt x="25647" y="227"/>
                    <a:pt x="25679" y="235"/>
                    <a:pt x="25704" y="235"/>
                  </a:cubicBezTo>
                  <a:cubicBezTo>
                    <a:pt x="25736" y="251"/>
                    <a:pt x="25768" y="259"/>
                    <a:pt x="25809" y="267"/>
                  </a:cubicBezTo>
                  <a:cubicBezTo>
                    <a:pt x="25833" y="275"/>
                    <a:pt x="25857" y="283"/>
                    <a:pt x="25873" y="291"/>
                  </a:cubicBezTo>
                  <a:cubicBezTo>
                    <a:pt x="25930" y="307"/>
                    <a:pt x="25978" y="324"/>
                    <a:pt x="26035" y="348"/>
                  </a:cubicBezTo>
                  <a:cubicBezTo>
                    <a:pt x="26067" y="356"/>
                    <a:pt x="26099" y="372"/>
                    <a:pt x="26140" y="388"/>
                  </a:cubicBezTo>
                  <a:cubicBezTo>
                    <a:pt x="26164" y="396"/>
                    <a:pt x="26188" y="404"/>
                    <a:pt x="26212" y="420"/>
                  </a:cubicBezTo>
                  <a:cubicBezTo>
                    <a:pt x="26236" y="429"/>
                    <a:pt x="26269" y="445"/>
                    <a:pt x="26293" y="453"/>
                  </a:cubicBezTo>
                  <a:cubicBezTo>
                    <a:pt x="26317" y="469"/>
                    <a:pt x="26350" y="477"/>
                    <a:pt x="26374" y="493"/>
                  </a:cubicBezTo>
                  <a:cubicBezTo>
                    <a:pt x="26568" y="582"/>
                    <a:pt x="26745" y="695"/>
                    <a:pt x="26915" y="816"/>
                  </a:cubicBezTo>
                  <a:cubicBezTo>
                    <a:pt x="26939" y="832"/>
                    <a:pt x="26955" y="848"/>
                    <a:pt x="26979" y="865"/>
                  </a:cubicBezTo>
                  <a:cubicBezTo>
                    <a:pt x="27052" y="921"/>
                    <a:pt x="27125" y="978"/>
                    <a:pt x="27197" y="1042"/>
                  </a:cubicBezTo>
                  <a:cubicBezTo>
                    <a:pt x="27230" y="1066"/>
                    <a:pt x="27254" y="1091"/>
                    <a:pt x="27286" y="1123"/>
                  </a:cubicBezTo>
                  <a:cubicBezTo>
                    <a:pt x="27407" y="1236"/>
                    <a:pt x="27520" y="1357"/>
                    <a:pt x="27625" y="1486"/>
                  </a:cubicBezTo>
                  <a:cubicBezTo>
                    <a:pt x="27650" y="1511"/>
                    <a:pt x="27666" y="1527"/>
                    <a:pt x="27682" y="1551"/>
                  </a:cubicBezTo>
                  <a:cubicBezTo>
                    <a:pt x="27722" y="1599"/>
                    <a:pt x="27755" y="1648"/>
                    <a:pt x="27795" y="1696"/>
                  </a:cubicBezTo>
                  <a:cubicBezTo>
                    <a:pt x="27811" y="1721"/>
                    <a:pt x="27827" y="1745"/>
                    <a:pt x="27843" y="1777"/>
                  </a:cubicBezTo>
                  <a:cubicBezTo>
                    <a:pt x="27876" y="1817"/>
                    <a:pt x="27900" y="1858"/>
                    <a:pt x="27932" y="1906"/>
                  </a:cubicBezTo>
                  <a:cubicBezTo>
                    <a:pt x="27940" y="1922"/>
                    <a:pt x="27957" y="1947"/>
                    <a:pt x="27973" y="1971"/>
                  </a:cubicBezTo>
                  <a:cubicBezTo>
                    <a:pt x="27997" y="2011"/>
                    <a:pt x="28021" y="2060"/>
                    <a:pt x="28045" y="2100"/>
                  </a:cubicBezTo>
                  <a:cubicBezTo>
                    <a:pt x="28053" y="2124"/>
                    <a:pt x="28062" y="2140"/>
                    <a:pt x="28078" y="2165"/>
                  </a:cubicBezTo>
                  <a:cubicBezTo>
                    <a:pt x="28110" y="2237"/>
                    <a:pt x="28150" y="2310"/>
                    <a:pt x="28183" y="2383"/>
                  </a:cubicBezTo>
                  <a:cubicBezTo>
                    <a:pt x="28191" y="2407"/>
                    <a:pt x="28199" y="2423"/>
                    <a:pt x="28207" y="2447"/>
                  </a:cubicBezTo>
                  <a:cubicBezTo>
                    <a:pt x="28239" y="2520"/>
                    <a:pt x="28263" y="2601"/>
                    <a:pt x="28288" y="2673"/>
                  </a:cubicBezTo>
                  <a:cubicBezTo>
                    <a:pt x="28304" y="2706"/>
                    <a:pt x="28312" y="2730"/>
                    <a:pt x="28320" y="2762"/>
                  </a:cubicBezTo>
                  <a:cubicBezTo>
                    <a:pt x="28368" y="2924"/>
                    <a:pt x="28409" y="3093"/>
                    <a:pt x="28441" y="3271"/>
                  </a:cubicBezTo>
                  <a:cubicBezTo>
                    <a:pt x="28441" y="3287"/>
                    <a:pt x="28449" y="3311"/>
                    <a:pt x="28449" y="3328"/>
                  </a:cubicBezTo>
                  <a:cubicBezTo>
                    <a:pt x="28457" y="3360"/>
                    <a:pt x="28457" y="3392"/>
                    <a:pt x="28465" y="3416"/>
                  </a:cubicBezTo>
                  <a:cubicBezTo>
                    <a:pt x="28465" y="3449"/>
                    <a:pt x="28465" y="3481"/>
                    <a:pt x="28473" y="3513"/>
                  </a:cubicBezTo>
                  <a:cubicBezTo>
                    <a:pt x="28473" y="3546"/>
                    <a:pt x="28481" y="3570"/>
                    <a:pt x="28481" y="3602"/>
                  </a:cubicBezTo>
                  <a:cubicBezTo>
                    <a:pt x="28481" y="3659"/>
                    <a:pt x="28489" y="3715"/>
                    <a:pt x="28489" y="3772"/>
                  </a:cubicBezTo>
                  <a:cubicBezTo>
                    <a:pt x="28489" y="3812"/>
                    <a:pt x="28489" y="3852"/>
                    <a:pt x="28489" y="3885"/>
                  </a:cubicBezTo>
                  <a:lnTo>
                    <a:pt x="28489" y="53450"/>
                  </a:lnTo>
                  <a:cubicBezTo>
                    <a:pt x="28489" y="53854"/>
                    <a:pt x="28425" y="54250"/>
                    <a:pt x="28304" y="54613"/>
                  </a:cubicBezTo>
                  <a:cubicBezTo>
                    <a:pt x="28296" y="54646"/>
                    <a:pt x="28288" y="54670"/>
                    <a:pt x="28280" y="54694"/>
                  </a:cubicBezTo>
                  <a:cubicBezTo>
                    <a:pt x="28271" y="54726"/>
                    <a:pt x="28255" y="54750"/>
                    <a:pt x="28247" y="54783"/>
                  </a:cubicBezTo>
                  <a:cubicBezTo>
                    <a:pt x="28239" y="54799"/>
                    <a:pt x="28231" y="54823"/>
                    <a:pt x="28223" y="54839"/>
                  </a:cubicBezTo>
                  <a:cubicBezTo>
                    <a:pt x="28199" y="54904"/>
                    <a:pt x="28175" y="54969"/>
                    <a:pt x="28142" y="55025"/>
                  </a:cubicBezTo>
                  <a:cubicBezTo>
                    <a:pt x="28134" y="55049"/>
                    <a:pt x="28126" y="55082"/>
                    <a:pt x="28110" y="55106"/>
                  </a:cubicBezTo>
                  <a:cubicBezTo>
                    <a:pt x="28094" y="55138"/>
                    <a:pt x="28070" y="55178"/>
                    <a:pt x="28053" y="55211"/>
                  </a:cubicBezTo>
                  <a:cubicBezTo>
                    <a:pt x="28045" y="55235"/>
                    <a:pt x="28029" y="55259"/>
                    <a:pt x="28013" y="55283"/>
                  </a:cubicBezTo>
                  <a:cubicBezTo>
                    <a:pt x="27997" y="55308"/>
                    <a:pt x="27989" y="55340"/>
                    <a:pt x="27973" y="55364"/>
                  </a:cubicBezTo>
                  <a:cubicBezTo>
                    <a:pt x="27932" y="55429"/>
                    <a:pt x="27884" y="55501"/>
                    <a:pt x="27843" y="55566"/>
                  </a:cubicBezTo>
                  <a:cubicBezTo>
                    <a:pt x="27827" y="55590"/>
                    <a:pt x="27811" y="55606"/>
                    <a:pt x="27795" y="55631"/>
                  </a:cubicBezTo>
                  <a:cubicBezTo>
                    <a:pt x="27779" y="55655"/>
                    <a:pt x="27763" y="55679"/>
                    <a:pt x="27747" y="55703"/>
                  </a:cubicBezTo>
                  <a:cubicBezTo>
                    <a:pt x="27730" y="55720"/>
                    <a:pt x="27714" y="55744"/>
                    <a:pt x="27690" y="55768"/>
                  </a:cubicBezTo>
                  <a:cubicBezTo>
                    <a:pt x="27674" y="55792"/>
                    <a:pt x="27658" y="55816"/>
                    <a:pt x="27642" y="55841"/>
                  </a:cubicBezTo>
                  <a:cubicBezTo>
                    <a:pt x="27617" y="55857"/>
                    <a:pt x="27601" y="55881"/>
                    <a:pt x="27585" y="55905"/>
                  </a:cubicBezTo>
                  <a:cubicBezTo>
                    <a:pt x="27545" y="55954"/>
                    <a:pt x="27504" y="55994"/>
                    <a:pt x="27464" y="56034"/>
                  </a:cubicBezTo>
                  <a:cubicBezTo>
                    <a:pt x="27407" y="56099"/>
                    <a:pt x="27343" y="56164"/>
                    <a:pt x="27278" y="56220"/>
                  </a:cubicBezTo>
                  <a:cubicBezTo>
                    <a:pt x="27262" y="56244"/>
                    <a:pt x="27238" y="56261"/>
                    <a:pt x="27222" y="56277"/>
                  </a:cubicBezTo>
                  <a:cubicBezTo>
                    <a:pt x="27173" y="56317"/>
                    <a:pt x="27125" y="56357"/>
                    <a:pt x="27084" y="56398"/>
                  </a:cubicBezTo>
                  <a:cubicBezTo>
                    <a:pt x="27060" y="56414"/>
                    <a:pt x="27036" y="56430"/>
                    <a:pt x="27020" y="56446"/>
                  </a:cubicBezTo>
                  <a:cubicBezTo>
                    <a:pt x="26947" y="56495"/>
                    <a:pt x="26883" y="56543"/>
                    <a:pt x="26810" y="56592"/>
                  </a:cubicBezTo>
                  <a:cubicBezTo>
                    <a:pt x="26786" y="56608"/>
                    <a:pt x="26761" y="56624"/>
                    <a:pt x="26737" y="56640"/>
                  </a:cubicBezTo>
                  <a:cubicBezTo>
                    <a:pt x="26689" y="56672"/>
                    <a:pt x="26632" y="56705"/>
                    <a:pt x="26584" y="56737"/>
                  </a:cubicBezTo>
                  <a:cubicBezTo>
                    <a:pt x="26560" y="56745"/>
                    <a:pt x="26535" y="56761"/>
                    <a:pt x="26511" y="56777"/>
                  </a:cubicBezTo>
                  <a:cubicBezTo>
                    <a:pt x="26430" y="56818"/>
                    <a:pt x="26350" y="56858"/>
                    <a:pt x="26261" y="56899"/>
                  </a:cubicBezTo>
                  <a:cubicBezTo>
                    <a:pt x="26236" y="56907"/>
                    <a:pt x="26212" y="56923"/>
                    <a:pt x="26196" y="56931"/>
                  </a:cubicBezTo>
                  <a:cubicBezTo>
                    <a:pt x="26164" y="56939"/>
                    <a:pt x="26140" y="56955"/>
                    <a:pt x="26115" y="56963"/>
                  </a:cubicBezTo>
                  <a:cubicBezTo>
                    <a:pt x="26083" y="56971"/>
                    <a:pt x="26059" y="56987"/>
                    <a:pt x="26027" y="56995"/>
                  </a:cubicBezTo>
                  <a:cubicBezTo>
                    <a:pt x="25970" y="57020"/>
                    <a:pt x="25905" y="57036"/>
                    <a:pt x="25841" y="57060"/>
                  </a:cubicBezTo>
                  <a:cubicBezTo>
                    <a:pt x="25825" y="57068"/>
                    <a:pt x="25800" y="57076"/>
                    <a:pt x="25776" y="57076"/>
                  </a:cubicBezTo>
                  <a:cubicBezTo>
                    <a:pt x="25695" y="57100"/>
                    <a:pt x="25607" y="57125"/>
                    <a:pt x="25526" y="57141"/>
                  </a:cubicBezTo>
                  <a:cubicBezTo>
                    <a:pt x="25494" y="57149"/>
                    <a:pt x="25461" y="57157"/>
                    <a:pt x="25437" y="57165"/>
                  </a:cubicBezTo>
                  <a:cubicBezTo>
                    <a:pt x="25405" y="57165"/>
                    <a:pt x="25372" y="57173"/>
                    <a:pt x="25340" y="57181"/>
                  </a:cubicBezTo>
                  <a:cubicBezTo>
                    <a:pt x="25284" y="57189"/>
                    <a:pt x="25219" y="57197"/>
                    <a:pt x="25162" y="57205"/>
                  </a:cubicBezTo>
                  <a:cubicBezTo>
                    <a:pt x="25146" y="57205"/>
                    <a:pt x="25138" y="57205"/>
                    <a:pt x="25122" y="57213"/>
                  </a:cubicBezTo>
                  <a:lnTo>
                    <a:pt x="25090" y="57213"/>
                  </a:lnTo>
                  <a:cubicBezTo>
                    <a:pt x="25146" y="57205"/>
                    <a:pt x="25195" y="57197"/>
                    <a:pt x="25251" y="57189"/>
                  </a:cubicBezTo>
                  <a:cubicBezTo>
                    <a:pt x="25276" y="57189"/>
                    <a:pt x="25300" y="57181"/>
                    <a:pt x="25324" y="57181"/>
                  </a:cubicBezTo>
                  <a:cubicBezTo>
                    <a:pt x="25356" y="57173"/>
                    <a:pt x="25381" y="57165"/>
                    <a:pt x="25405" y="57165"/>
                  </a:cubicBezTo>
                  <a:cubicBezTo>
                    <a:pt x="25486" y="57149"/>
                    <a:pt x="25558" y="57125"/>
                    <a:pt x="25639" y="57108"/>
                  </a:cubicBezTo>
                  <a:cubicBezTo>
                    <a:pt x="25663" y="57100"/>
                    <a:pt x="25687" y="57092"/>
                    <a:pt x="25712" y="57084"/>
                  </a:cubicBezTo>
                  <a:cubicBezTo>
                    <a:pt x="25760" y="57068"/>
                    <a:pt x="25809" y="57052"/>
                    <a:pt x="25857" y="57036"/>
                  </a:cubicBezTo>
                  <a:cubicBezTo>
                    <a:pt x="25930" y="57012"/>
                    <a:pt x="26002" y="56979"/>
                    <a:pt x="26075" y="56947"/>
                  </a:cubicBezTo>
                  <a:cubicBezTo>
                    <a:pt x="26099" y="56939"/>
                    <a:pt x="26123" y="56931"/>
                    <a:pt x="26148" y="56915"/>
                  </a:cubicBezTo>
                  <a:lnTo>
                    <a:pt x="26212" y="56882"/>
                  </a:lnTo>
                  <a:cubicBezTo>
                    <a:pt x="26261" y="56858"/>
                    <a:pt x="26309" y="56834"/>
                    <a:pt x="26350" y="56810"/>
                  </a:cubicBezTo>
                  <a:cubicBezTo>
                    <a:pt x="26398" y="56785"/>
                    <a:pt x="26438" y="56761"/>
                    <a:pt x="26487" y="56737"/>
                  </a:cubicBezTo>
                  <a:cubicBezTo>
                    <a:pt x="26527" y="56713"/>
                    <a:pt x="26568" y="56680"/>
                    <a:pt x="26608" y="56656"/>
                  </a:cubicBezTo>
                  <a:cubicBezTo>
                    <a:pt x="26608" y="56656"/>
                    <a:pt x="26616" y="56656"/>
                    <a:pt x="26616" y="56648"/>
                  </a:cubicBezTo>
                  <a:cubicBezTo>
                    <a:pt x="26681" y="56608"/>
                    <a:pt x="26737" y="56559"/>
                    <a:pt x="26802" y="56519"/>
                  </a:cubicBezTo>
                  <a:cubicBezTo>
                    <a:pt x="26826" y="56503"/>
                    <a:pt x="26842" y="56487"/>
                    <a:pt x="26858" y="56471"/>
                  </a:cubicBezTo>
                  <a:cubicBezTo>
                    <a:pt x="26915" y="56422"/>
                    <a:pt x="26971" y="56374"/>
                    <a:pt x="27028" y="56325"/>
                  </a:cubicBezTo>
                  <a:cubicBezTo>
                    <a:pt x="27157" y="56204"/>
                    <a:pt x="27278" y="56075"/>
                    <a:pt x="27391" y="55929"/>
                  </a:cubicBezTo>
                  <a:cubicBezTo>
                    <a:pt x="27407" y="55913"/>
                    <a:pt x="27424" y="55889"/>
                    <a:pt x="27440" y="55873"/>
                  </a:cubicBezTo>
                  <a:cubicBezTo>
                    <a:pt x="27601" y="55655"/>
                    <a:pt x="27730" y="55429"/>
                    <a:pt x="27843" y="55178"/>
                  </a:cubicBezTo>
                  <a:cubicBezTo>
                    <a:pt x="27860" y="55146"/>
                    <a:pt x="27876" y="55106"/>
                    <a:pt x="27892" y="55065"/>
                  </a:cubicBezTo>
                  <a:cubicBezTo>
                    <a:pt x="27965" y="54872"/>
                    <a:pt x="28029" y="54670"/>
                    <a:pt x="28070" y="54452"/>
                  </a:cubicBezTo>
                  <a:cubicBezTo>
                    <a:pt x="28078" y="54411"/>
                    <a:pt x="28086" y="54371"/>
                    <a:pt x="28086" y="54331"/>
                  </a:cubicBezTo>
                  <a:cubicBezTo>
                    <a:pt x="28118" y="54161"/>
                    <a:pt x="28126" y="53991"/>
                    <a:pt x="28126" y="53814"/>
                  </a:cubicBezTo>
                  <a:lnTo>
                    <a:pt x="28126" y="3893"/>
                  </a:lnTo>
                  <a:cubicBezTo>
                    <a:pt x="28126" y="2124"/>
                    <a:pt x="26786" y="671"/>
                    <a:pt x="25074" y="485"/>
                  </a:cubicBezTo>
                  <a:cubicBezTo>
                    <a:pt x="25041" y="485"/>
                    <a:pt x="25009" y="485"/>
                    <a:pt x="24977" y="477"/>
                  </a:cubicBezTo>
                  <a:lnTo>
                    <a:pt x="24888" y="469"/>
                  </a:lnTo>
                  <a:lnTo>
                    <a:pt x="3715" y="469"/>
                  </a:lnTo>
                  <a:cubicBezTo>
                    <a:pt x="1914" y="566"/>
                    <a:pt x="477" y="2060"/>
                    <a:pt x="477" y="3893"/>
                  </a:cubicBezTo>
                  <a:lnTo>
                    <a:pt x="477" y="53814"/>
                  </a:lnTo>
                  <a:cubicBezTo>
                    <a:pt x="477" y="55545"/>
                    <a:pt x="1769" y="56984"/>
                    <a:pt x="3451" y="57206"/>
                  </a:cubicBezTo>
                  <a:lnTo>
                    <a:pt x="3451" y="57206"/>
                  </a:lnTo>
                  <a:cubicBezTo>
                    <a:pt x="3447" y="57206"/>
                    <a:pt x="3444" y="57205"/>
                    <a:pt x="3440" y="57205"/>
                  </a:cubicBezTo>
                  <a:cubicBezTo>
                    <a:pt x="3376" y="57197"/>
                    <a:pt x="3319" y="57189"/>
                    <a:pt x="3262" y="57181"/>
                  </a:cubicBezTo>
                  <a:cubicBezTo>
                    <a:pt x="2907" y="57117"/>
                    <a:pt x="2560" y="57012"/>
                    <a:pt x="2245" y="56858"/>
                  </a:cubicBezTo>
                  <a:cubicBezTo>
                    <a:pt x="2229" y="56842"/>
                    <a:pt x="2205" y="56834"/>
                    <a:pt x="2180" y="56826"/>
                  </a:cubicBezTo>
                  <a:cubicBezTo>
                    <a:pt x="2124" y="56794"/>
                    <a:pt x="2067" y="56761"/>
                    <a:pt x="2011" y="56729"/>
                  </a:cubicBezTo>
                  <a:cubicBezTo>
                    <a:pt x="1987" y="56721"/>
                    <a:pt x="1962" y="56705"/>
                    <a:pt x="1938" y="56689"/>
                  </a:cubicBezTo>
                  <a:cubicBezTo>
                    <a:pt x="1817" y="56616"/>
                    <a:pt x="1696" y="56527"/>
                    <a:pt x="1583" y="56438"/>
                  </a:cubicBezTo>
                  <a:cubicBezTo>
                    <a:pt x="1559" y="56422"/>
                    <a:pt x="1542" y="56406"/>
                    <a:pt x="1518" y="56390"/>
                  </a:cubicBezTo>
                  <a:cubicBezTo>
                    <a:pt x="1462" y="56341"/>
                    <a:pt x="1397" y="56293"/>
                    <a:pt x="1341" y="56244"/>
                  </a:cubicBezTo>
                  <a:cubicBezTo>
                    <a:pt x="1324" y="56220"/>
                    <a:pt x="1308" y="56204"/>
                    <a:pt x="1284" y="56188"/>
                  </a:cubicBezTo>
                  <a:cubicBezTo>
                    <a:pt x="1268" y="56172"/>
                    <a:pt x="1244" y="56148"/>
                    <a:pt x="1228" y="56131"/>
                  </a:cubicBezTo>
                  <a:cubicBezTo>
                    <a:pt x="1203" y="56107"/>
                    <a:pt x="1179" y="56083"/>
                    <a:pt x="1163" y="56067"/>
                  </a:cubicBezTo>
                  <a:cubicBezTo>
                    <a:pt x="1147" y="56051"/>
                    <a:pt x="1139" y="56034"/>
                    <a:pt x="1123" y="56026"/>
                  </a:cubicBezTo>
                  <a:cubicBezTo>
                    <a:pt x="1106" y="56002"/>
                    <a:pt x="1090" y="55986"/>
                    <a:pt x="1074" y="55970"/>
                  </a:cubicBezTo>
                  <a:cubicBezTo>
                    <a:pt x="977" y="55865"/>
                    <a:pt x="888" y="55744"/>
                    <a:pt x="800" y="55631"/>
                  </a:cubicBezTo>
                  <a:cubicBezTo>
                    <a:pt x="791" y="55606"/>
                    <a:pt x="775" y="55590"/>
                    <a:pt x="759" y="55566"/>
                  </a:cubicBezTo>
                  <a:cubicBezTo>
                    <a:pt x="711" y="55501"/>
                    <a:pt x="670" y="55429"/>
                    <a:pt x="630" y="55364"/>
                  </a:cubicBezTo>
                  <a:cubicBezTo>
                    <a:pt x="614" y="55340"/>
                    <a:pt x="598" y="55316"/>
                    <a:pt x="590" y="55283"/>
                  </a:cubicBezTo>
                  <a:cubicBezTo>
                    <a:pt x="485" y="55098"/>
                    <a:pt x="396" y="54904"/>
                    <a:pt x="323" y="54694"/>
                  </a:cubicBezTo>
                  <a:cubicBezTo>
                    <a:pt x="315" y="54670"/>
                    <a:pt x="299" y="54646"/>
                    <a:pt x="291" y="54613"/>
                  </a:cubicBezTo>
                  <a:cubicBezTo>
                    <a:pt x="250" y="54476"/>
                    <a:pt x="210" y="54331"/>
                    <a:pt x="178" y="54177"/>
                  </a:cubicBezTo>
                  <a:cubicBezTo>
                    <a:pt x="178" y="54153"/>
                    <a:pt x="170" y="54121"/>
                    <a:pt x="162" y="54088"/>
                  </a:cubicBezTo>
                  <a:cubicBezTo>
                    <a:pt x="129" y="53886"/>
                    <a:pt x="113" y="53668"/>
                    <a:pt x="113" y="53450"/>
                  </a:cubicBezTo>
                  <a:lnTo>
                    <a:pt x="113" y="3893"/>
                  </a:lnTo>
                  <a:cubicBezTo>
                    <a:pt x="113" y="3852"/>
                    <a:pt x="113" y="3812"/>
                    <a:pt x="113" y="3780"/>
                  </a:cubicBezTo>
                  <a:cubicBezTo>
                    <a:pt x="113" y="3747"/>
                    <a:pt x="113" y="3723"/>
                    <a:pt x="113" y="3699"/>
                  </a:cubicBezTo>
                  <a:cubicBezTo>
                    <a:pt x="121" y="3634"/>
                    <a:pt x="121" y="3578"/>
                    <a:pt x="129" y="3513"/>
                  </a:cubicBezTo>
                  <a:cubicBezTo>
                    <a:pt x="129" y="3481"/>
                    <a:pt x="137" y="3457"/>
                    <a:pt x="137" y="3424"/>
                  </a:cubicBezTo>
                  <a:cubicBezTo>
                    <a:pt x="145" y="3408"/>
                    <a:pt x="145" y="3392"/>
                    <a:pt x="145" y="3376"/>
                  </a:cubicBezTo>
                  <a:cubicBezTo>
                    <a:pt x="145" y="3352"/>
                    <a:pt x="154" y="3336"/>
                    <a:pt x="154" y="3311"/>
                  </a:cubicBezTo>
                  <a:cubicBezTo>
                    <a:pt x="162" y="3279"/>
                    <a:pt x="162" y="3247"/>
                    <a:pt x="170" y="3223"/>
                  </a:cubicBezTo>
                  <a:cubicBezTo>
                    <a:pt x="178" y="3166"/>
                    <a:pt x="194" y="3109"/>
                    <a:pt x="202" y="3061"/>
                  </a:cubicBezTo>
                  <a:cubicBezTo>
                    <a:pt x="210" y="3037"/>
                    <a:pt x="218" y="3005"/>
                    <a:pt x="218" y="2980"/>
                  </a:cubicBezTo>
                  <a:cubicBezTo>
                    <a:pt x="242" y="2900"/>
                    <a:pt x="258" y="2827"/>
                    <a:pt x="283" y="2746"/>
                  </a:cubicBezTo>
                  <a:lnTo>
                    <a:pt x="307" y="2673"/>
                  </a:lnTo>
                  <a:cubicBezTo>
                    <a:pt x="323" y="2649"/>
                    <a:pt x="331" y="2617"/>
                    <a:pt x="339" y="2593"/>
                  </a:cubicBezTo>
                  <a:lnTo>
                    <a:pt x="372" y="2512"/>
                  </a:lnTo>
                  <a:cubicBezTo>
                    <a:pt x="380" y="2496"/>
                    <a:pt x="388" y="2480"/>
                    <a:pt x="396" y="2455"/>
                  </a:cubicBezTo>
                  <a:cubicBezTo>
                    <a:pt x="404" y="2431"/>
                    <a:pt x="412" y="2407"/>
                    <a:pt x="420" y="2383"/>
                  </a:cubicBezTo>
                  <a:cubicBezTo>
                    <a:pt x="428" y="2367"/>
                    <a:pt x="436" y="2350"/>
                    <a:pt x="444" y="2334"/>
                  </a:cubicBezTo>
                  <a:cubicBezTo>
                    <a:pt x="460" y="2310"/>
                    <a:pt x="468" y="2278"/>
                    <a:pt x="485" y="2254"/>
                  </a:cubicBezTo>
                  <a:cubicBezTo>
                    <a:pt x="501" y="2213"/>
                    <a:pt x="525" y="2165"/>
                    <a:pt x="549" y="2124"/>
                  </a:cubicBezTo>
                  <a:cubicBezTo>
                    <a:pt x="565" y="2100"/>
                    <a:pt x="573" y="2076"/>
                    <a:pt x="590" y="2052"/>
                  </a:cubicBezTo>
                  <a:cubicBezTo>
                    <a:pt x="598" y="2027"/>
                    <a:pt x="614" y="2003"/>
                    <a:pt x="630" y="1979"/>
                  </a:cubicBezTo>
                  <a:cubicBezTo>
                    <a:pt x="735" y="1801"/>
                    <a:pt x="856" y="1632"/>
                    <a:pt x="985" y="1470"/>
                  </a:cubicBezTo>
                  <a:cubicBezTo>
                    <a:pt x="1009" y="1446"/>
                    <a:pt x="1026" y="1430"/>
                    <a:pt x="1042" y="1406"/>
                  </a:cubicBezTo>
                  <a:cubicBezTo>
                    <a:pt x="1066" y="1381"/>
                    <a:pt x="1090" y="1357"/>
                    <a:pt x="1114" y="1325"/>
                  </a:cubicBezTo>
                  <a:cubicBezTo>
                    <a:pt x="1147" y="1293"/>
                    <a:pt x="1187" y="1252"/>
                    <a:pt x="1228" y="1212"/>
                  </a:cubicBezTo>
                  <a:cubicBezTo>
                    <a:pt x="1268" y="1171"/>
                    <a:pt x="1308" y="1131"/>
                    <a:pt x="1357" y="1091"/>
                  </a:cubicBezTo>
                  <a:cubicBezTo>
                    <a:pt x="1397" y="1050"/>
                    <a:pt x="1446" y="1010"/>
                    <a:pt x="1486" y="978"/>
                  </a:cubicBezTo>
                  <a:cubicBezTo>
                    <a:pt x="1510" y="953"/>
                    <a:pt x="1534" y="937"/>
                    <a:pt x="1559" y="921"/>
                  </a:cubicBezTo>
                  <a:cubicBezTo>
                    <a:pt x="1599" y="881"/>
                    <a:pt x="1647" y="848"/>
                    <a:pt x="1696" y="816"/>
                  </a:cubicBezTo>
                  <a:cubicBezTo>
                    <a:pt x="1744" y="776"/>
                    <a:pt x="1793" y="743"/>
                    <a:pt x="1841" y="711"/>
                  </a:cubicBezTo>
                  <a:cubicBezTo>
                    <a:pt x="1890" y="679"/>
                    <a:pt x="1946" y="647"/>
                    <a:pt x="1995" y="622"/>
                  </a:cubicBezTo>
                  <a:cubicBezTo>
                    <a:pt x="2019" y="606"/>
                    <a:pt x="2043" y="590"/>
                    <a:pt x="2075" y="574"/>
                  </a:cubicBezTo>
                  <a:cubicBezTo>
                    <a:pt x="2100" y="558"/>
                    <a:pt x="2124" y="550"/>
                    <a:pt x="2148" y="533"/>
                  </a:cubicBezTo>
                  <a:cubicBezTo>
                    <a:pt x="2172" y="517"/>
                    <a:pt x="2205" y="509"/>
                    <a:pt x="2229" y="493"/>
                  </a:cubicBezTo>
                  <a:cubicBezTo>
                    <a:pt x="2253" y="477"/>
                    <a:pt x="2285" y="469"/>
                    <a:pt x="2310" y="453"/>
                  </a:cubicBezTo>
                  <a:cubicBezTo>
                    <a:pt x="2366" y="429"/>
                    <a:pt x="2415" y="404"/>
                    <a:pt x="2471" y="380"/>
                  </a:cubicBezTo>
                  <a:cubicBezTo>
                    <a:pt x="2503" y="372"/>
                    <a:pt x="2528" y="364"/>
                    <a:pt x="2552" y="356"/>
                  </a:cubicBezTo>
                  <a:cubicBezTo>
                    <a:pt x="2552" y="348"/>
                    <a:pt x="2560" y="348"/>
                    <a:pt x="2560" y="348"/>
                  </a:cubicBezTo>
                  <a:cubicBezTo>
                    <a:pt x="2584" y="340"/>
                    <a:pt x="2616" y="332"/>
                    <a:pt x="2641" y="324"/>
                  </a:cubicBezTo>
                  <a:cubicBezTo>
                    <a:pt x="2665" y="307"/>
                    <a:pt x="2697" y="299"/>
                    <a:pt x="2721" y="291"/>
                  </a:cubicBezTo>
                  <a:cubicBezTo>
                    <a:pt x="2754" y="283"/>
                    <a:pt x="2778" y="275"/>
                    <a:pt x="2810" y="267"/>
                  </a:cubicBezTo>
                  <a:cubicBezTo>
                    <a:pt x="2843" y="259"/>
                    <a:pt x="2867" y="251"/>
                    <a:pt x="2899" y="243"/>
                  </a:cubicBezTo>
                  <a:cubicBezTo>
                    <a:pt x="2931" y="235"/>
                    <a:pt x="2956" y="227"/>
                    <a:pt x="2988" y="219"/>
                  </a:cubicBezTo>
                  <a:cubicBezTo>
                    <a:pt x="3020" y="210"/>
                    <a:pt x="3044" y="202"/>
                    <a:pt x="3077" y="194"/>
                  </a:cubicBezTo>
                  <a:cubicBezTo>
                    <a:pt x="3133" y="178"/>
                    <a:pt x="3198" y="170"/>
                    <a:pt x="3254" y="162"/>
                  </a:cubicBezTo>
                  <a:cubicBezTo>
                    <a:pt x="3287" y="154"/>
                    <a:pt x="3319" y="154"/>
                    <a:pt x="3343" y="146"/>
                  </a:cubicBezTo>
                  <a:cubicBezTo>
                    <a:pt x="3408" y="138"/>
                    <a:pt x="3481" y="130"/>
                    <a:pt x="3545" y="122"/>
                  </a:cubicBezTo>
                  <a:cubicBezTo>
                    <a:pt x="3594" y="122"/>
                    <a:pt x="3650" y="114"/>
                    <a:pt x="3699" y="114"/>
                  </a:cubicBezTo>
                  <a:cubicBezTo>
                    <a:pt x="3731" y="114"/>
                    <a:pt x="3763" y="105"/>
                    <a:pt x="3795" y="105"/>
                  </a:cubicBezTo>
                  <a:close/>
                  <a:moveTo>
                    <a:pt x="3892" y="1"/>
                  </a:moveTo>
                  <a:cubicBezTo>
                    <a:pt x="1744" y="1"/>
                    <a:pt x="0" y="1745"/>
                    <a:pt x="0" y="3893"/>
                  </a:cubicBezTo>
                  <a:lnTo>
                    <a:pt x="0" y="53814"/>
                  </a:lnTo>
                  <a:cubicBezTo>
                    <a:pt x="0" y="55962"/>
                    <a:pt x="1744" y="57706"/>
                    <a:pt x="3892" y="57706"/>
                  </a:cubicBezTo>
                  <a:lnTo>
                    <a:pt x="24710" y="57706"/>
                  </a:lnTo>
                  <a:cubicBezTo>
                    <a:pt x="26858" y="57706"/>
                    <a:pt x="28594" y="55962"/>
                    <a:pt x="28594" y="53814"/>
                  </a:cubicBezTo>
                  <a:lnTo>
                    <a:pt x="28594" y="3893"/>
                  </a:lnTo>
                  <a:cubicBezTo>
                    <a:pt x="28594" y="1745"/>
                    <a:pt x="26858" y="1"/>
                    <a:pt x="24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0"/>
            <p:cNvSpPr/>
            <p:nvPr/>
          </p:nvSpPr>
          <p:spPr>
            <a:xfrm>
              <a:off x="3423790" y="1193738"/>
              <a:ext cx="211016" cy="3148533"/>
            </a:xfrm>
            <a:custGeom>
              <a:avLst/>
              <a:gdLst/>
              <a:ahLst/>
              <a:cxnLst/>
              <a:rect l="l" t="t" r="r" b="b"/>
              <a:pathLst>
                <a:path w="3514" h="56738" extrusionOk="0">
                  <a:moveTo>
                    <a:pt x="1" y="1"/>
                  </a:moveTo>
                  <a:cubicBezTo>
                    <a:pt x="1761" y="146"/>
                    <a:pt x="3150" y="1616"/>
                    <a:pt x="3150" y="3417"/>
                  </a:cubicBezTo>
                  <a:lnTo>
                    <a:pt x="3150" y="53338"/>
                  </a:lnTo>
                  <a:cubicBezTo>
                    <a:pt x="3150" y="55098"/>
                    <a:pt x="1810" y="56560"/>
                    <a:pt x="90" y="56737"/>
                  </a:cubicBezTo>
                  <a:cubicBezTo>
                    <a:pt x="122" y="56737"/>
                    <a:pt x="154" y="56737"/>
                    <a:pt x="186" y="56729"/>
                  </a:cubicBezTo>
                  <a:cubicBezTo>
                    <a:pt x="243" y="56721"/>
                    <a:pt x="300" y="56713"/>
                    <a:pt x="364" y="56705"/>
                  </a:cubicBezTo>
                  <a:cubicBezTo>
                    <a:pt x="396" y="56697"/>
                    <a:pt x="429" y="56697"/>
                    <a:pt x="461" y="56689"/>
                  </a:cubicBezTo>
                  <a:cubicBezTo>
                    <a:pt x="485" y="56681"/>
                    <a:pt x="518" y="56673"/>
                    <a:pt x="550" y="56665"/>
                  </a:cubicBezTo>
                  <a:cubicBezTo>
                    <a:pt x="631" y="56649"/>
                    <a:pt x="719" y="56624"/>
                    <a:pt x="800" y="56600"/>
                  </a:cubicBezTo>
                  <a:cubicBezTo>
                    <a:pt x="824" y="56600"/>
                    <a:pt x="841" y="56592"/>
                    <a:pt x="865" y="56584"/>
                  </a:cubicBezTo>
                  <a:cubicBezTo>
                    <a:pt x="929" y="56560"/>
                    <a:pt x="994" y="56544"/>
                    <a:pt x="1051" y="56519"/>
                  </a:cubicBezTo>
                  <a:cubicBezTo>
                    <a:pt x="1083" y="56511"/>
                    <a:pt x="1107" y="56495"/>
                    <a:pt x="1139" y="56487"/>
                  </a:cubicBezTo>
                  <a:cubicBezTo>
                    <a:pt x="1164" y="56479"/>
                    <a:pt x="1188" y="56463"/>
                    <a:pt x="1220" y="56455"/>
                  </a:cubicBezTo>
                  <a:cubicBezTo>
                    <a:pt x="1236" y="56447"/>
                    <a:pt x="1260" y="56439"/>
                    <a:pt x="1285" y="56423"/>
                  </a:cubicBezTo>
                  <a:cubicBezTo>
                    <a:pt x="1374" y="56382"/>
                    <a:pt x="1454" y="56342"/>
                    <a:pt x="1535" y="56301"/>
                  </a:cubicBezTo>
                  <a:cubicBezTo>
                    <a:pt x="1559" y="56285"/>
                    <a:pt x="1584" y="56269"/>
                    <a:pt x="1608" y="56261"/>
                  </a:cubicBezTo>
                  <a:cubicBezTo>
                    <a:pt x="1656" y="56229"/>
                    <a:pt x="1713" y="56196"/>
                    <a:pt x="1761" y="56164"/>
                  </a:cubicBezTo>
                  <a:cubicBezTo>
                    <a:pt x="1785" y="56148"/>
                    <a:pt x="1810" y="56140"/>
                    <a:pt x="1834" y="56124"/>
                  </a:cubicBezTo>
                  <a:cubicBezTo>
                    <a:pt x="1907" y="56075"/>
                    <a:pt x="1971" y="56019"/>
                    <a:pt x="2044" y="55970"/>
                  </a:cubicBezTo>
                  <a:cubicBezTo>
                    <a:pt x="2060" y="55954"/>
                    <a:pt x="2084" y="55938"/>
                    <a:pt x="2108" y="55922"/>
                  </a:cubicBezTo>
                  <a:cubicBezTo>
                    <a:pt x="2149" y="55881"/>
                    <a:pt x="2197" y="55841"/>
                    <a:pt x="2246" y="55801"/>
                  </a:cubicBezTo>
                  <a:cubicBezTo>
                    <a:pt x="2262" y="55785"/>
                    <a:pt x="2286" y="55768"/>
                    <a:pt x="2302" y="55744"/>
                  </a:cubicBezTo>
                  <a:cubicBezTo>
                    <a:pt x="2367" y="55688"/>
                    <a:pt x="2431" y="55623"/>
                    <a:pt x="2488" y="55558"/>
                  </a:cubicBezTo>
                  <a:cubicBezTo>
                    <a:pt x="2528" y="55518"/>
                    <a:pt x="2569" y="55478"/>
                    <a:pt x="2609" y="55429"/>
                  </a:cubicBezTo>
                  <a:cubicBezTo>
                    <a:pt x="2625" y="55405"/>
                    <a:pt x="2641" y="55381"/>
                    <a:pt x="2666" y="55365"/>
                  </a:cubicBezTo>
                  <a:cubicBezTo>
                    <a:pt x="2682" y="55340"/>
                    <a:pt x="2698" y="55316"/>
                    <a:pt x="2714" y="55292"/>
                  </a:cubicBezTo>
                  <a:cubicBezTo>
                    <a:pt x="2738" y="55268"/>
                    <a:pt x="2754" y="55252"/>
                    <a:pt x="2771" y="55227"/>
                  </a:cubicBezTo>
                  <a:cubicBezTo>
                    <a:pt x="2787" y="55203"/>
                    <a:pt x="2803" y="55179"/>
                    <a:pt x="2819" y="55155"/>
                  </a:cubicBezTo>
                  <a:cubicBezTo>
                    <a:pt x="2835" y="55130"/>
                    <a:pt x="2851" y="55114"/>
                    <a:pt x="2867" y="55090"/>
                  </a:cubicBezTo>
                  <a:cubicBezTo>
                    <a:pt x="2908" y="55025"/>
                    <a:pt x="2956" y="54953"/>
                    <a:pt x="2997" y="54888"/>
                  </a:cubicBezTo>
                  <a:cubicBezTo>
                    <a:pt x="3013" y="54864"/>
                    <a:pt x="3021" y="54840"/>
                    <a:pt x="3037" y="54807"/>
                  </a:cubicBezTo>
                  <a:cubicBezTo>
                    <a:pt x="3053" y="54783"/>
                    <a:pt x="3069" y="54759"/>
                    <a:pt x="3077" y="54735"/>
                  </a:cubicBezTo>
                  <a:cubicBezTo>
                    <a:pt x="3094" y="54702"/>
                    <a:pt x="3118" y="54662"/>
                    <a:pt x="3134" y="54630"/>
                  </a:cubicBezTo>
                  <a:cubicBezTo>
                    <a:pt x="3150" y="54606"/>
                    <a:pt x="3158" y="54573"/>
                    <a:pt x="3166" y="54549"/>
                  </a:cubicBezTo>
                  <a:cubicBezTo>
                    <a:pt x="3199" y="54493"/>
                    <a:pt x="3223" y="54428"/>
                    <a:pt x="3247" y="54371"/>
                  </a:cubicBezTo>
                  <a:cubicBezTo>
                    <a:pt x="3255" y="54347"/>
                    <a:pt x="3263" y="54323"/>
                    <a:pt x="3271" y="54307"/>
                  </a:cubicBezTo>
                  <a:cubicBezTo>
                    <a:pt x="3279" y="54274"/>
                    <a:pt x="3295" y="54250"/>
                    <a:pt x="3304" y="54226"/>
                  </a:cubicBezTo>
                  <a:cubicBezTo>
                    <a:pt x="3312" y="54194"/>
                    <a:pt x="3320" y="54170"/>
                    <a:pt x="3328" y="54137"/>
                  </a:cubicBezTo>
                  <a:cubicBezTo>
                    <a:pt x="3449" y="53774"/>
                    <a:pt x="3513" y="53386"/>
                    <a:pt x="3513" y="52974"/>
                  </a:cubicBezTo>
                  <a:lnTo>
                    <a:pt x="3513" y="3772"/>
                  </a:lnTo>
                  <a:cubicBezTo>
                    <a:pt x="3513" y="1778"/>
                    <a:pt x="1963" y="146"/>
                    <a:pt x="1" y="1"/>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0"/>
            <p:cNvSpPr/>
            <p:nvPr/>
          </p:nvSpPr>
          <p:spPr>
            <a:xfrm>
              <a:off x="1930752" y="4133585"/>
              <a:ext cx="1704039" cy="229905"/>
            </a:xfrm>
            <a:custGeom>
              <a:avLst/>
              <a:gdLst/>
              <a:ahLst/>
              <a:cxnLst/>
              <a:rect l="l" t="t" r="r" b="b"/>
              <a:pathLst>
                <a:path w="28377" h="4143" extrusionOk="0">
                  <a:moveTo>
                    <a:pt x="0" y="0"/>
                  </a:moveTo>
                  <a:lnTo>
                    <a:pt x="0" y="364"/>
                  </a:lnTo>
                  <a:cubicBezTo>
                    <a:pt x="0" y="2447"/>
                    <a:pt x="1696" y="4143"/>
                    <a:pt x="3779" y="4143"/>
                  </a:cubicBezTo>
                  <a:lnTo>
                    <a:pt x="24597" y="4143"/>
                  </a:lnTo>
                  <a:cubicBezTo>
                    <a:pt x="26681" y="4143"/>
                    <a:pt x="28376" y="2447"/>
                    <a:pt x="28376" y="364"/>
                  </a:cubicBezTo>
                  <a:lnTo>
                    <a:pt x="28376" y="0"/>
                  </a:lnTo>
                  <a:cubicBezTo>
                    <a:pt x="28376" y="412"/>
                    <a:pt x="28312" y="800"/>
                    <a:pt x="28199" y="1163"/>
                  </a:cubicBezTo>
                  <a:cubicBezTo>
                    <a:pt x="28191" y="1196"/>
                    <a:pt x="28183" y="1220"/>
                    <a:pt x="28167" y="1244"/>
                  </a:cubicBezTo>
                  <a:cubicBezTo>
                    <a:pt x="28158" y="1276"/>
                    <a:pt x="28150" y="1300"/>
                    <a:pt x="28142" y="1333"/>
                  </a:cubicBezTo>
                  <a:cubicBezTo>
                    <a:pt x="28134" y="1349"/>
                    <a:pt x="28126" y="1373"/>
                    <a:pt x="28118" y="1389"/>
                  </a:cubicBezTo>
                  <a:cubicBezTo>
                    <a:pt x="28094" y="1454"/>
                    <a:pt x="28062" y="1519"/>
                    <a:pt x="28037" y="1575"/>
                  </a:cubicBezTo>
                  <a:cubicBezTo>
                    <a:pt x="28029" y="1599"/>
                    <a:pt x="28013" y="1632"/>
                    <a:pt x="27997" y="1656"/>
                  </a:cubicBezTo>
                  <a:cubicBezTo>
                    <a:pt x="27981" y="1688"/>
                    <a:pt x="27965" y="1728"/>
                    <a:pt x="27949" y="1761"/>
                  </a:cubicBezTo>
                  <a:cubicBezTo>
                    <a:pt x="27932" y="1785"/>
                    <a:pt x="27916" y="1809"/>
                    <a:pt x="27908" y="1833"/>
                  </a:cubicBezTo>
                  <a:cubicBezTo>
                    <a:pt x="27892" y="1858"/>
                    <a:pt x="27876" y="1890"/>
                    <a:pt x="27860" y="1914"/>
                  </a:cubicBezTo>
                  <a:cubicBezTo>
                    <a:pt x="27819" y="1979"/>
                    <a:pt x="27779" y="2051"/>
                    <a:pt x="27730" y="2116"/>
                  </a:cubicBezTo>
                  <a:cubicBezTo>
                    <a:pt x="27714" y="2140"/>
                    <a:pt x="27706" y="2156"/>
                    <a:pt x="27690" y="2181"/>
                  </a:cubicBezTo>
                  <a:cubicBezTo>
                    <a:pt x="27674" y="2205"/>
                    <a:pt x="27658" y="2229"/>
                    <a:pt x="27634" y="2253"/>
                  </a:cubicBezTo>
                  <a:cubicBezTo>
                    <a:pt x="27617" y="2270"/>
                    <a:pt x="27601" y="2294"/>
                    <a:pt x="27585" y="2318"/>
                  </a:cubicBezTo>
                  <a:cubicBezTo>
                    <a:pt x="27569" y="2342"/>
                    <a:pt x="27553" y="2366"/>
                    <a:pt x="27529" y="2391"/>
                  </a:cubicBezTo>
                  <a:cubicBezTo>
                    <a:pt x="27512" y="2407"/>
                    <a:pt x="27496" y="2431"/>
                    <a:pt x="27472" y="2455"/>
                  </a:cubicBezTo>
                  <a:cubicBezTo>
                    <a:pt x="27440" y="2496"/>
                    <a:pt x="27399" y="2544"/>
                    <a:pt x="27359" y="2584"/>
                  </a:cubicBezTo>
                  <a:cubicBezTo>
                    <a:pt x="27302" y="2649"/>
                    <a:pt x="27238" y="2714"/>
                    <a:pt x="27173" y="2770"/>
                  </a:cubicBezTo>
                  <a:cubicBezTo>
                    <a:pt x="27149" y="2794"/>
                    <a:pt x="27133" y="2811"/>
                    <a:pt x="27109" y="2827"/>
                  </a:cubicBezTo>
                  <a:cubicBezTo>
                    <a:pt x="27068" y="2867"/>
                    <a:pt x="27020" y="2907"/>
                    <a:pt x="26971" y="2948"/>
                  </a:cubicBezTo>
                  <a:cubicBezTo>
                    <a:pt x="26955" y="2964"/>
                    <a:pt x="26931" y="2980"/>
                    <a:pt x="26907" y="2996"/>
                  </a:cubicBezTo>
                  <a:cubicBezTo>
                    <a:pt x="26842" y="3045"/>
                    <a:pt x="26770" y="3093"/>
                    <a:pt x="26697" y="3142"/>
                  </a:cubicBezTo>
                  <a:cubicBezTo>
                    <a:pt x="26673" y="3158"/>
                    <a:pt x="26648" y="3174"/>
                    <a:pt x="26624" y="3190"/>
                  </a:cubicBezTo>
                  <a:cubicBezTo>
                    <a:pt x="26576" y="3222"/>
                    <a:pt x="26527" y="3255"/>
                    <a:pt x="26479" y="3279"/>
                  </a:cubicBezTo>
                  <a:cubicBezTo>
                    <a:pt x="26455" y="3295"/>
                    <a:pt x="26430" y="3311"/>
                    <a:pt x="26398" y="3327"/>
                  </a:cubicBezTo>
                  <a:cubicBezTo>
                    <a:pt x="26317" y="3368"/>
                    <a:pt x="26237" y="3408"/>
                    <a:pt x="26148" y="3449"/>
                  </a:cubicBezTo>
                  <a:cubicBezTo>
                    <a:pt x="26132" y="3457"/>
                    <a:pt x="26107" y="3465"/>
                    <a:pt x="26083" y="3481"/>
                  </a:cubicBezTo>
                  <a:cubicBezTo>
                    <a:pt x="26059" y="3489"/>
                    <a:pt x="26027" y="3497"/>
                    <a:pt x="26002" y="3513"/>
                  </a:cubicBezTo>
                  <a:cubicBezTo>
                    <a:pt x="25978" y="3521"/>
                    <a:pt x="25946" y="3529"/>
                    <a:pt x="25922" y="3545"/>
                  </a:cubicBezTo>
                  <a:cubicBezTo>
                    <a:pt x="25857" y="3570"/>
                    <a:pt x="25792" y="3586"/>
                    <a:pt x="25736" y="3610"/>
                  </a:cubicBezTo>
                  <a:cubicBezTo>
                    <a:pt x="25712" y="3618"/>
                    <a:pt x="25687" y="3618"/>
                    <a:pt x="25663" y="3626"/>
                  </a:cubicBezTo>
                  <a:cubicBezTo>
                    <a:pt x="25582" y="3650"/>
                    <a:pt x="25502" y="3675"/>
                    <a:pt x="25413" y="3691"/>
                  </a:cubicBezTo>
                  <a:cubicBezTo>
                    <a:pt x="25381" y="3699"/>
                    <a:pt x="25356" y="3707"/>
                    <a:pt x="25324" y="3715"/>
                  </a:cubicBezTo>
                  <a:cubicBezTo>
                    <a:pt x="25292" y="3715"/>
                    <a:pt x="25259" y="3723"/>
                    <a:pt x="25227" y="3731"/>
                  </a:cubicBezTo>
                  <a:cubicBezTo>
                    <a:pt x="25171" y="3739"/>
                    <a:pt x="25114" y="3747"/>
                    <a:pt x="25049" y="3755"/>
                  </a:cubicBezTo>
                  <a:lnTo>
                    <a:pt x="25017" y="3755"/>
                  </a:lnTo>
                  <a:cubicBezTo>
                    <a:pt x="24969" y="3763"/>
                    <a:pt x="24920" y="3772"/>
                    <a:pt x="24864" y="3772"/>
                  </a:cubicBezTo>
                  <a:cubicBezTo>
                    <a:pt x="24840" y="3772"/>
                    <a:pt x="24807" y="3780"/>
                    <a:pt x="24775" y="3780"/>
                  </a:cubicBezTo>
                  <a:lnTo>
                    <a:pt x="3602" y="3780"/>
                  </a:lnTo>
                  <a:lnTo>
                    <a:pt x="3513" y="3772"/>
                  </a:lnTo>
                  <a:cubicBezTo>
                    <a:pt x="3448" y="3772"/>
                    <a:pt x="3392" y="3763"/>
                    <a:pt x="3327" y="3755"/>
                  </a:cubicBezTo>
                  <a:cubicBezTo>
                    <a:pt x="3271" y="3747"/>
                    <a:pt x="3206" y="3739"/>
                    <a:pt x="3149" y="3731"/>
                  </a:cubicBezTo>
                  <a:cubicBezTo>
                    <a:pt x="2794" y="3667"/>
                    <a:pt x="2455" y="3562"/>
                    <a:pt x="2140" y="3408"/>
                  </a:cubicBezTo>
                  <a:cubicBezTo>
                    <a:pt x="2116" y="3392"/>
                    <a:pt x="2092" y="3384"/>
                    <a:pt x="2067" y="3376"/>
                  </a:cubicBezTo>
                  <a:cubicBezTo>
                    <a:pt x="2011" y="3344"/>
                    <a:pt x="1954" y="3311"/>
                    <a:pt x="1906" y="3279"/>
                  </a:cubicBezTo>
                  <a:cubicBezTo>
                    <a:pt x="1882" y="3271"/>
                    <a:pt x="1849" y="3255"/>
                    <a:pt x="1825" y="3239"/>
                  </a:cubicBezTo>
                  <a:cubicBezTo>
                    <a:pt x="1704" y="3166"/>
                    <a:pt x="1583" y="3077"/>
                    <a:pt x="1470" y="2988"/>
                  </a:cubicBezTo>
                  <a:cubicBezTo>
                    <a:pt x="1446" y="2972"/>
                    <a:pt x="1429" y="2956"/>
                    <a:pt x="1405" y="2940"/>
                  </a:cubicBezTo>
                  <a:cubicBezTo>
                    <a:pt x="1349" y="2891"/>
                    <a:pt x="1292" y="2843"/>
                    <a:pt x="1236" y="2794"/>
                  </a:cubicBezTo>
                  <a:cubicBezTo>
                    <a:pt x="1211" y="2778"/>
                    <a:pt x="1195" y="2754"/>
                    <a:pt x="1179" y="2738"/>
                  </a:cubicBezTo>
                  <a:cubicBezTo>
                    <a:pt x="1155" y="2722"/>
                    <a:pt x="1131" y="2698"/>
                    <a:pt x="1115" y="2681"/>
                  </a:cubicBezTo>
                  <a:cubicBezTo>
                    <a:pt x="1090" y="2657"/>
                    <a:pt x="1074" y="2633"/>
                    <a:pt x="1050" y="2617"/>
                  </a:cubicBezTo>
                  <a:cubicBezTo>
                    <a:pt x="1042" y="2601"/>
                    <a:pt x="1026" y="2584"/>
                    <a:pt x="1010" y="2576"/>
                  </a:cubicBezTo>
                  <a:cubicBezTo>
                    <a:pt x="993" y="2552"/>
                    <a:pt x="977" y="2536"/>
                    <a:pt x="961" y="2520"/>
                  </a:cubicBezTo>
                  <a:cubicBezTo>
                    <a:pt x="864" y="2415"/>
                    <a:pt x="775" y="2302"/>
                    <a:pt x="695" y="2181"/>
                  </a:cubicBezTo>
                  <a:cubicBezTo>
                    <a:pt x="678" y="2156"/>
                    <a:pt x="662" y="2140"/>
                    <a:pt x="646" y="2116"/>
                  </a:cubicBezTo>
                  <a:cubicBezTo>
                    <a:pt x="606" y="2051"/>
                    <a:pt x="557" y="1979"/>
                    <a:pt x="517" y="1914"/>
                  </a:cubicBezTo>
                  <a:cubicBezTo>
                    <a:pt x="501" y="1890"/>
                    <a:pt x="493" y="1866"/>
                    <a:pt x="477" y="1833"/>
                  </a:cubicBezTo>
                  <a:cubicBezTo>
                    <a:pt x="372" y="1648"/>
                    <a:pt x="283" y="1454"/>
                    <a:pt x="210" y="1244"/>
                  </a:cubicBezTo>
                  <a:cubicBezTo>
                    <a:pt x="202" y="1220"/>
                    <a:pt x="194" y="1196"/>
                    <a:pt x="186" y="1163"/>
                  </a:cubicBezTo>
                  <a:cubicBezTo>
                    <a:pt x="137" y="1026"/>
                    <a:pt x="97" y="881"/>
                    <a:pt x="73" y="735"/>
                  </a:cubicBezTo>
                  <a:cubicBezTo>
                    <a:pt x="65" y="703"/>
                    <a:pt x="57" y="671"/>
                    <a:pt x="57" y="638"/>
                  </a:cubicBezTo>
                  <a:cubicBezTo>
                    <a:pt x="16" y="436"/>
                    <a:pt x="0" y="218"/>
                    <a:pt x="0"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0"/>
            <p:cNvSpPr/>
            <p:nvPr/>
          </p:nvSpPr>
          <p:spPr>
            <a:xfrm>
              <a:off x="1930752" y="1173149"/>
              <a:ext cx="1704039" cy="229961"/>
            </a:xfrm>
            <a:custGeom>
              <a:avLst/>
              <a:gdLst/>
              <a:ahLst/>
              <a:cxnLst/>
              <a:rect l="l" t="t" r="r" b="b"/>
              <a:pathLst>
                <a:path w="28377" h="4144" extrusionOk="0">
                  <a:moveTo>
                    <a:pt x="3682" y="0"/>
                  </a:moveTo>
                  <a:cubicBezTo>
                    <a:pt x="3650" y="0"/>
                    <a:pt x="3618" y="9"/>
                    <a:pt x="3586" y="9"/>
                  </a:cubicBezTo>
                  <a:cubicBezTo>
                    <a:pt x="3537" y="9"/>
                    <a:pt x="3481" y="17"/>
                    <a:pt x="3432" y="17"/>
                  </a:cubicBezTo>
                  <a:cubicBezTo>
                    <a:pt x="3368" y="25"/>
                    <a:pt x="3303" y="33"/>
                    <a:pt x="3238" y="41"/>
                  </a:cubicBezTo>
                  <a:cubicBezTo>
                    <a:pt x="3206" y="49"/>
                    <a:pt x="3174" y="49"/>
                    <a:pt x="3141" y="57"/>
                  </a:cubicBezTo>
                  <a:cubicBezTo>
                    <a:pt x="3085" y="65"/>
                    <a:pt x="3020" y="73"/>
                    <a:pt x="2964" y="89"/>
                  </a:cubicBezTo>
                  <a:cubicBezTo>
                    <a:pt x="2931" y="97"/>
                    <a:pt x="2907" y="105"/>
                    <a:pt x="2875" y="114"/>
                  </a:cubicBezTo>
                  <a:cubicBezTo>
                    <a:pt x="2843" y="122"/>
                    <a:pt x="2818" y="130"/>
                    <a:pt x="2786" y="138"/>
                  </a:cubicBezTo>
                  <a:cubicBezTo>
                    <a:pt x="2762" y="146"/>
                    <a:pt x="2730" y="154"/>
                    <a:pt x="2697" y="162"/>
                  </a:cubicBezTo>
                  <a:cubicBezTo>
                    <a:pt x="2673" y="170"/>
                    <a:pt x="2641" y="178"/>
                    <a:pt x="2608" y="186"/>
                  </a:cubicBezTo>
                  <a:cubicBezTo>
                    <a:pt x="2584" y="194"/>
                    <a:pt x="2552" y="202"/>
                    <a:pt x="2528" y="219"/>
                  </a:cubicBezTo>
                  <a:cubicBezTo>
                    <a:pt x="2503" y="227"/>
                    <a:pt x="2471" y="235"/>
                    <a:pt x="2447" y="243"/>
                  </a:cubicBezTo>
                  <a:cubicBezTo>
                    <a:pt x="2447" y="243"/>
                    <a:pt x="2447" y="243"/>
                    <a:pt x="2439" y="251"/>
                  </a:cubicBezTo>
                  <a:cubicBezTo>
                    <a:pt x="2415" y="259"/>
                    <a:pt x="2390" y="267"/>
                    <a:pt x="2358" y="275"/>
                  </a:cubicBezTo>
                  <a:cubicBezTo>
                    <a:pt x="2310" y="299"/>
                    <a:pt x="2253" y="324"/>
                    <a:pt x="2197" y="348"/>
                  </a:cubicBezTo>
                  <a:cubicBezTo>
                    <a:pt x="2172" y="364"/>
                    <a:pt x="2140" y="372"/>
                    <a:pt x="2116" y="388"/>
                  </a:cubicBezTo>
                  <a:cubicBezTo>
                    <a:pt x="2092" y="404"/>
                    <a:pt x="2067" y="412"/>
                    <a:pt x="2035" y="428"/>
                  </a:cubicBezTo>
                  <a:cubicBezTo>
                    <a:pt x="2011" y="445"/>
                    <a:pt x="1987" y="453"/>
                    <a:pt x="1962" y="469"/>
                  </a:cubicBezTo>
                  <a:cubicBezTo>
                    <a:pt x="1930" y="485"/>
                    <a:pt x="1906" y="501"/>
                    <a:pt x="1882" y="517"/>
                  </a:cubicBezTo>
                  <a:cubicBezTo>
                    <a:pt x="1833" y="542"/>
                    <a:pt x="1785" y="574"/>
                    <a:pt x="1728" y="606"/>
                  </a:cubicBezTo>
                  <a:cubicBezTo>
                    <a:pt x="1680" y="638"/>
                    <a:pt x="1631" y="671"/>
                    <a:pt x="1583" y="711"/>
                  </a:cubicBezTo>
                  <a:cubicBezTo>
                    <a:pt x="1534" y="743"/>
                    <a:pt x="1494" y="776"/>
                    <a:pt x="1446" y="816"/>
                  </a:cubicBezTo>
                  <a:cubicBezTo>
                    <a:pt x="1421" y="832"/>
                    <a:pt x="1397" y="848"/>
                    <a:pt x="1373" y="873"/>
                  </a:cubicBezTo>
                  <a:cubicBezTo>
                    <a:pt x="1333" y="905"/>
                    <a:pt x="1284" y="945"/>
                    <a:pt x="1244" y="986"/>
                  </a:cubicBezTo>
                  <a:cubicBezTo>
                    <a:pt x="1195" y="1026"/>
                    <a:pt x="1155" y="1066"/>
                    <a:pt x="1115" y="1107"/>
                  </a:cubicBezTo>
                  <a:cubicBezTo>
                    <a:pt x="1074" y="1147"/>
                    <a:pt x="1034" y="1188"/>
                    <a:pt x="1001" y="1220"/>
                  </a:cubicBezTo>
                  <a:cubicBezTo>
                    <a:pt x="977" y="1252"/>
                    <a:pt x="953" y="1276"/>
                    <a:pt x="937" y="1301"/>
                  </a:cubicBezTo>
                  <a:cubicBezTo>
                    <a:pt x="913" y="1325"/>
                    <a:pt x="896" y="1341"/>
                    <a:pt x="872" y="1365"/>
                  </a:cubicBezTo>
                  <a:cubicBezTo>
                    <a:pt x="743" y="1527"/>
                    <a:pt x="622" y="1696"/>
                    <a:pt x="517" y="1874"/>
                  </a:cubicBezTo>
                  <a:cubicBezTo>
                    <a:pt x="501" y="1898"/>
                    <a:pt x="493" y="1922"/>
                    <a:pt x="477" y="1947"/>
                  </a:cubicBezTo>
                  <a:cubicBezTo>
                    <a:pt x="460" y="1971"/>
                    <a:pt x="452" y="1995"/>
                    <a:pt x="436" y="2019"/>
                  </a:cubicBezTo>
                  <a:cubicBezTo>
                    <a:pt x="412" y="2060"/>
                    <a:pt x="396" y="2108"/>
                    <a:pt x="372" y="2149"/>
                  </a:cubicBezTo>
                  <a:cubicBezTo>
                    <a:pt x="355" y="2173"/>
                    <a:pt x="347" y="2205"/>
                    <a:pt x="331" y="2229"/>
                  </a:cubicBezTo>
                  <a:cubicBezTo>
                    <a:pt x="323" y="2245"/>
                    <a:pt x="315" y="2262"/>
                    <a:pt x="307" y="2278"/>
                  </a:cubicBezTo>
                  <a:cubicBezTo>
                    <a:pt x="299" y="2302"/>
                    <a:pt x="291" y="2326"/>
                    <a:pt x="283" y="2350"/>
                  </a:cubicBezTo>
                  <a:cubicBezTo>
                    <a:pt x="275" y="2375"/>
                    <a:pt x="267" y="2391"/>
                    <a:pt x="259" y="2407"/>
                  </a:cubicBezTo>
                  <a:lnTo>
                    <a:pt x="226" y="2488"/>
                  </a:lnTo>
                  <a:cubicBezTo>
                    <a:pt x="218" y="2512"/>
                    <a:pt x="210" y="2544"/>
                    <a:pt x="202" y="2568"/>
                  </a:cubicBezTo>
                  <a:lnTo>
                    <a:pt x="178" y="2641"/>
                  </a:lnTo>
                  <a:cubicBezTo>
                    <a:pt x="154" y="2722"/>
                    <a:pt x="129" y="2795"/>
                    <a:pt x="113" y="2875"/>
                  </a:cubicBezTo>
                  <a:cubicBezTo>
                    <a:pt x="105" y="2900"/>
                    <a:pt x="97" y="2932"/>
                    <a:pt x="89" y="2956"/>
                  </a:cubicBezTo>
                  <a:cubicBezTo>
                    <a:pt x="81" y="3004"/>
                    <a:pt x="65" y="3061"/>
                    <a:pt x="57" y="3118"/>
                  </a:cubicBezTo>
                  <a:cubicBezTo>
                    <a:pt x="49" y="3142"/>
                    <a:pt x="49" y="3174"/>
                    <a:pt x="41" y="3206"/>
                  </a:cubicBezTo>
                  <a:cubicBezTo>
                    <a:pt x="41" y="3231"/>
                    <a:pt x="32" y="3247"/>
                    <a:pt x="32" y="3271"/>
                  </a:cubicBezTo>
                  <a:cubicBezTo>
                    <a:pt x="32" y="3287"/>
                    <a:pt x="32" y="3303"/>
                    <a:pt x="24" y="3319"/>
                  </a:cubicBezTo>
                  <a:cubicBezTo>
                    <a:pt x="24" y="3352"/>
                    <a:pt x="24" y="3376"/>
                    <a:pt x="16" y="3408"/>
                  </a:cubicBezTo>
                  <a:cubicBezTo>
                    <a:pt x="8" y="3473"/>
                    <a:pt x="8" y="3529"/>
                    <a:pt x="0" y="3594"/>
                  </a:cubicBezTo>
                  <a:cubicBezTo>
                    <a:pt x="0" y="3618"/>
                    <a:pt x="0" y="3642"/>
                    <a:pt x="0" y="3675"/>
                  </a:cubicBezTo>
                  <a:cubicBezTo>
                    <a:pt x="0" y="3707"/>
                    <a:pt x="0" y="3747"/>
                    <a:pt x="0" y="3788"/>
                  </a:cubicBezTo>
                  <a:lnTo>
                    <a:pt x="0" y="4143"/>
                  </a:lnTo>
                  <a:cubicBezTo>
                    <a:pt x="0" y="2124"/>
                    <a:pt x="1599" y="461"/>
                    <a:pt x="3602" y="372"/>
                  </a:cubicBezTo>
                  <a:cubicBezTo>
                    <a:pt x="3666" y="364"/>
                    <a:pt x="3723" y="364"/>
                    <a:pt x="3779" y="364"/>
                  </a:cubicBezTo>
                  <a:lnTo>
                    <a:pt x="24597" y="364"/>
                  </a:lnTo>
                  <a:cubicBezTo>
                    <a:pt x="24654" y="364"/>
                    <a:pt x="24710" y="364"/>
                    <a:pt x="24767" y="372"/>
                  </a:cubicBezTo>
                  <a:lnTo>
                    <a:pt x="24864" y="372"/>
                  </a:lnTo>
                  <a:cubicBezTo>
                    <a:pt x="24896" y="380"/>
                    <a:pt x="24928" y="380"/>
                    <a:pt x="24953" y="380"/>
                  </a:cubicBezTo>
                  <a:cubicBezTo>
                    <a:pt x="26874" y="566"/>
                    <a:pt x="28376" y="2181"/>
                    <a:pt x="28376" y="4143"/>
                  </a:cubicBezTo>
                  <a:lnTo>
                    <a:pt x="28376" y="3788"/>
                  </a:lnTo>
                  <a:cubicBezTo>
                    <a:pt x="28376" y="3747"/>
                    <a:pt x="28376" y="3715"/>
                    <a:pt x="28376" y="3667"/>
                  </a:cubicBezTo>
                  <a:cubicBezTo>
                    <a:pt x="28376" y="3610"/>
                    <a:pt x="28376" y="3554"/>
                    <a:pt x="28368" y="3497"/>
                  </a:cubicBezTo>
                  <a:cubicBezTo>
                    <a:pt x="28368" y="3465"/>
                    <a:pt x="28360" y="3441"/>
                    <a:pt x="28360" y="3408"/>
                  </a:cubicBezTo>
                  <a:cubicBezTo>
                    <a:pt x="28360" y="3376"/>
                    <a:pt x="28352" y="3344"/>
                    <a:pt x="28352" y="3311"/>
                  </a:cubicBezTo>
                  <a:cubicBezTo>
                    <a:pt x="28344" y="3287"/>
                    <a:pt x="28344" y="3255"/>
                    <a:pt x="28336" y="3223"/>
                  </a:cubicBezTo>
                  <a:cubicBezTo>
                    <a:pt x="28336" y="3206"/>
                    <a:pt x="28328" y="3182"/>
                    <a:pt x="28328" y="3166"/>
                  </a:cubicBezTo>
                  <a:cubicBezTo>
                    <a:pt x="28304" y="2988"/>
                    <a:pt x="28263" y="2819"/>
                    <a:pt x="28207" y="2657"/>
                  </a:cubicBezTo>
                  <a:cubicBezTo>
                    <a:pt x="28199" y="2625"/>
                    <a:pt x="28191" y="2601"/>
                    <a:pt x="28183" y="2568"/>
                  </a:cubicBezTo>
                  <a:cubicBezTo>
                    <a:pt x="28150" y="2496"/>
                    <a:pt x="28126" y="2415"/>
                    <a:pt x="28094" y="2342"/>
                  </a:cubicBezTo>
                  <a:cubicBezTo>
                    <a:pt x="28086" y="2318"/>
                    <a:pt x="28078" y="2302"/>
                    <a:pt x="28070" y="2278"/>
                  </a:cubicBezTo>
                  <a:cubicBezTo>
                    <a:pt x="28037" y="2205"/>
                    <a:pt x="28005" y="2132"/>
                    <a:pt x="27965" y="2060"/>
                  </a:cubicBezTo>
                  <a:cubicBezTo>
                    <a:pt x="27957" y="2035"/>
                    <a:pt x="27940" y="2019"/>
                    <a:pt x="27932" y="1995"/>
                  </a:cubicBezTo>
                  <a:cubicBezTo>
                    <a:pt x="27908" y="1955"/>
                    <a:pt x="27884" y="1906"/>
                    <a:pt x="27860" y="1866"/>
                  </a:cubicBezTo>
                  <a:cubicBezTo>
                    <a:pt x="27844" y="1842"/>
                    <a:pt x="27827" y="1817"/>
                    <a:pt x="27819" y="1801"/>
                  </a:cubicBezTo>
                  <a:cubicBezTo>
                    <a:pt x="27787" y="1753"/>
                    <a:pt x="27763" y="1712"/>
                    <a:pt x="27730" y="1672"/>
                  </a:cubicBezTo>
                  <a:cubicBezTo>
                    <a:pt x="27714" y="1640"/>
                    <a:pt x="27698" y="1616"/>
                    <a:pt x="27682" y="1591"/>
                  </a:cubicBezTo>
                  <a:cubicBezTo>
                    <a:pt x="27642" y="1543"/>
                    <a:pt x="27609" y="1494"/>
                    <a:pt x="27569" y="1446"/>
                  </a:cubicBezTo>
                  <a:cubicBezTo>
                    <a:pt x="27553" y="1422"/>
                    <a:pt x="27537" y="1406"/>
                    <a:pt x="27512" y="1381"/>
                  </a:cubicBezTo>
                  <a:cubicBezTo>
                    <a:pt x="27407" y="1252"/>
                    <a:pt x="27294" y="1131"/>
                    <a:pt x="27173" y="1018"/>
                  </a:cubicBezTo>
                  <a:cubicBezTo>
                    <a:pt x="27141" y="986"/>
                    <a:pt x="27117" y="961"/>
                    <a:pt x="27084" y="937"/>
                  </a:cubicBezTo>
                  <a:cubicBezTo>
                    <a:pt x="27012" y="873"/>
                    <a:pt x="26939" y="816"/>
                    <a:pt x="26866" y="760"/>
                  </a:cubicBezTo>
                  <a:cubicBezTo>
                    <a:pt x="26842" y="743"/>
                    <a:pt x="26826" y="727"/>
                    <a:pt x="26802" y="711"/>
                  </a:cubicBezTo>
                  <a:cubicBezTo>
                    <a:pt x="26632" y="590"/>
                    <a:pt x="26455" y="477"/>
                    <a:pt x="26261" y="388"/>
                  </a:cubicBezTo>
                  <a:cubicBezTo>
                    <a:pt x="26237" y="372"/>
                    <a:pt x="26204" y="364"/>
                    <a:pt x="26180" y="348"/>
                  </a:cubicBezTo>
                  <a:cubicBezTo>
                    <a:pt x="26156" y="340"/>
                    <a:pt x="26123" y="324"/>
                    <a:pt x="26099" y="315"/>
                  </a:cubicBezTo>
                  <a:cubicBezTo>
                    <a:pt x="26075" y="299"/>
                    <a:pt x="26051" y="291"/>
                    <a:pt x="26027" y="283"/>
                  </a:cubicBezTo>
                  <a:cubicBezTo>
                    <a:pt x="25994" y="267"/>
                    <a:pt x="25954" y="251"/>
                    <a:pt x="25922" y="243"/>
                  </a:cubicBezTo>
                  <a:cubicBezTo>
                    <a:pt x="25865" y="219"/>
                    <a:pt x="25817" y="202"/>
                    <a:pt x="25760" y="186"/>
                  </a:cubicBezTo>
                  <a:cubicBezTo>
                    <a:pt x="25744" y="178"/>
                    <a:pt x="25720" y="170"/>
                    <a:pt x="25696" y="162"/>
                  </a:cubicBezTo>
                  <a:cubicBezTo>
                    <a:pt x="25655" y="154"/>
                    <a:pt x="25623" y="146"/>
                    <a:pt x="25591" y="130"/>
                  </a:cubicBezTo>
                  <a:cubicBezTo>
                    <a:pt x="25566" y="130"/>
                    <a:pt x="25542" y="122"/>
                    <a:pt x="25510" y="114"/>
                  </a:cubicBezTo>
                  <a:cubicBezTo>
                    <a:pt x="25510" y="114"/>
                    <a:pt x="25502" y="114"/>
                    <a:pt x="25494" y="105"/>
                  </a:cubicBezTo>
                  <a:cubicBezTo>
                    <a:pt x="25469" y="105"/>
                    <a:pt x="25445" y="97"/>
                    <a:pt x="25413" y="89"/>
                  </a:cubicBezTo>
                  <a:cubicBezTo>
                    <a:pt x="25389" y="81"/>
                    <a:pt x="25356" y="81"/>
                    <a:pt x="25324" y="73"/>
                  </a:cubicBezTo>
                  <a:cubicBezTo>
                    <a:pt x="25292" y="65"/>
                    <a:pt x="25268" y="57"/>
                    <a:pt x="25235" y="57"/>
                  </a:cubicBezTo>
                  <a:cubicBezTo>
                    <a:pt x="25203" y="49"/>
                    <a:pt x="25171" y="49"/>
                    <a:pt x="25146" y="41"/>
                  </a:cubicBezTo>
                  <a:cubicBezTo>
                    <a:pt x="25114" y="41"/>
                    <a:pt x="25082" y="33"/>
                    <a:pt x="25049" y="33"/>
                  </a:cubicBezTo>
                  <a:cubicBezTo>
                    <a:pt x="25025" y="25"/>
                    <a:pt x="24993" y="25"/>
                    <a:pt x="24961" y="17"/>
                  </a:cubicBezTo>
                  <a:cubicBezTo>
                    <a:pt x="24896" y="17"/>
                    <a:pt x="24840" y="9"/>
                    <a:pt x="24775" y="9"/>
                  </a:cubicBezTo>
                  <a:cubicBezTo>
                    <a:pt x="24751" y="0"/>
                    <a:pt x="24718" y="0"/>
                    <a:pt x="24694"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0"/>
            <p:cNvSpPr/>
            <p:nvPr/>
          </p:nvSpPr>
          <p:spPr>
            <a:xfrm>
              <a:off x="1952550" y="1193294"/>
              <a:ext cx="1660443" cy="3150309"/>
            </a:xfrm>
            <a:custGeom>
              <a:avLst/>
              <a:gdLst/>
              <a:ahLst/>
              <a:cxnLst/>
              <a:rect l="l" t="t" r="r" b="b"/>
              <a:pathLst>
                <a:path w="27651" h="56770" extrusionOk="0">
                  <a:moveTo>
                    <a:pt x="24396" y="292"/>
                  </a:moveTo>
                  <a:cubicBezTo>
                    <a:pt x="26059" y="380"/>
                    <a:pt x="27367" y="1753"/>
                    <a:pt x="27367" y="3425"/>
                  </a:cubicBezTo>
                  <a:lnTo>
                    <a:pt x="27367" y="53346"/>
                  </a:lnTo>
                  <a:cubicBezTo>
                    <a:pt x="27367" y="54969"/>
                    <a:pt x="26100" y="56342"/>
                    <a:pt x="24485" y="56471"/>
                  </a:cubicBezTo>
                  <a:lnTo>
                    <a:pt x="24396" y="56471"/>
                  </a:lnTo>
                  <a:cubicBezTo>
                    <a:pt x="24339" y="56479"/>
                    <a:pt x="24283" y="56479"/>
                    <a:pt x="24234" y="56479"/>
                  </a:cubicBezTo>
                  <a:lnTo>
                    <a:pt x="3416" y="56479"/>
                  </a:lnTo>
                  <a:cubicBezTo>
                    <a:pt x="3368" y="56479"/>
                    <a:pt x="3311" y="56479"/>
                    <a:pt x="3255" y="56471"/>
                  </a:cubicBezTo>
                  <a:lnTo>
                    <a:pt x="3174" y="56471"/>
                  </a:lnTo>
                  <a:cubicBezTo>
                    <a:pt x="1551" y="56342"/>
                    <a:pt x="291" y="54969"/>
                    <a:pt x="291" y="53346"/>
                  </a:cubicBezTo>
                  <a:lnTo>
                    <a:pt x="291" y="3425"/>
                  </a:lnTo>
                  <a:cubicBezTo>
                    <a:pt x="291" y="1753"/>
                    <a:pt x="1591" y="380"/>
                    <a:pt x="3247" y="292"/>
                  </a:cubicBezTo>
                  <a:close/>
                  <a:moveTo>
                    <a:pt x="3416" y="1"/>
                  </a:moveTo>
                  <a:cubicBezTo>
                    <a:pt x="3360" y="1"/>
                    <a:pt x="3303" y="1"/>
                    <a:pt x="3239" y="9"/>
                  </a:cubicBezTo>
                  <a:cubicBezTo>
                    <a:pt x="1438" y="98"/>
                    <a:pt x="1" y="1600"/>
                    <a:pt x="1" y="3425"/>
                  </a:cubicBezTo>
                  <a:lnTo>
                    <a:pt x="1" y="53346"/>
                  </a:lnTo>
                  <a:cubicBezTo>
                    <a:pt x="1" y="55138"/>
                    <a:pt x="1389" y="56616"/>
                    <a:pt x="3150" y="56754"/>
                  </a:cubicBezTo>
                  <a:lnTo>
                    <a:pt x="3239" y="56762"/>
                  </a:lnTo>
                  <a:cubicBezTo>
                    <a:pt x="3295" y="56770"/>
                    <a:pt x="3360" y="56770"/>
                    <a:pt x="3416" y="56770"/>
                  </a:cubicBezTo>
                  <a:lnTo>
                    <a:pt x="24234" y="56770"/>
                  </a:lnTo>
                  <a:cubicBezTo>
                    <a:pt x="24291" y="56770"/>
                    <a:pt x="24347" y="56770"/>
                    <a:pt x="24412" y="56762"/>
                  </a:cubicBezTo>
                  <a:cubicBezTo>
                    <a:pt x="24436" y="56762"/>
                    <a:pt x="24468" y="56762"/>
                    <a:pt x="24501" y="56754"/>
                  </a:cubicBezTo>
                  <a:cubicBezTo>
                    <a:pt x="26261" y="56616"/>
                    <a:pt x="27650" y="55138"/>
                    <a:pt x="27650" y="53346"/>
                  </a:cubicBezTo>
                  <a:lnTo>
                    <a:pt x="27650" y="3425"/>
                  </a:lnTo>
                  <a:cubicBezTo>
                    <a:pt x="27650" y="1592"/>
                    <a:pt x="26213" y="98"/>
                    <a:pt x="24412" y="9"/>
                  </a:cubicBezTo>
                  <a:cubicBezTo>
                    <a:pt x="24347" y="1"/>
                    <a:pt x="24291" y="1"/>
                    <a:pt x="24234" y="1"/>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p:nvPr/>
          </p:nvSpPr>
          <p:spPr>
            <a:xfrm>
              <a:off x="3535364" y="1256504"/>
              <a:ext cx="60170" cy="3025285"/>
            </a:xfrm>
            <a:custGeom>
              <a:avLst/>
              <a:gdLst/>
              <a:ahLst/>
              <a:cxnLst/>
              <a:rect l="l" t="t" r="r" b="b"/>
              <a:pathLst>
                <a:path w="1002" h="54517" extrusionOk="0">
                  <a:moveTo>
                    <a:pt x="0" y="0"/>
                  </a:moveTo>
                  <a:lnTo>
                    <a:pt x="0" y="0"/>
                  </a:lnTo>
                  <a:cubicBezTo>
                    <a:pt x="275" y="477"/>
                    <a:pt x="428" y="1034"/>
                    <a:pt x="428" y="1632"/>
                  </a:cubicBezTo>
                  <a:lnTo>
                    <a:pt x="428" y="2197"/>
                  </a:lnTo>
                  <a:cubicBezTo>
                    <a:pt x="428" y="2229"/>
                    <a:pt x="428" y="2262"/>
                    <a:pt x="428" y="2302"/>
                  </a:cubicBezTo>
                  <a:lnTo>
                    <a:pt x="428" y="52223"/>
                  </a:lnTo>
                  <a:cubicBezTo>
                    <a:pt x="428" y="52255"/>
                    <a:pt x="428" y="52288"/>
                    <a:pt x="428" y="52328"/>
                  </a:cubicBezTo>
                  <a:lnTo>
                    <a:pt x="428" y="52901"/>
                  </a:lnTo>
                  <a:cubicBezTo>
                    <a:pt x="428" y="53491"/>
                    <a:pt x="275" y="54040"/>
                    <a:pt x="0" y="54516"/>
                  </a:cubicBezTo>
                  <a:cubicBezTo>
                    <a:pt x="145" y="54379"/>
                    <a:pt x="283" y="54234"/>
                    <a:pt x="404" y="54064"/>
                  </a:cubicBezTo>
                  <a:cubicBezTo>
                    <a:pt x="444" y="54008"/>
                    <a:pt x="485" y="53951"/>
                    <a:pt x="525" y="53886"/>
                  </a:cubicBezTo>
                  <a:cubicBezTo>
                    <a:pt x="549" y="53846"/>
                    <a:pt x="573" y="53806"/>
                    <a:pt x="598" y="53765"/>
                  </a:cubicBezTo>
                  <a:cubicBezTo>
                    <a:pt x="711" y="53563"/>
                    <a:pt x="808" y="53345"/>
                    <a:pt x="872" y="53119"/>
                  </a:cubicBezTo>
                  <a:cubicBezTo>
                    <a:pt x="961" y="52837"/>
                    <a:pt x="1001" y="52538"/>
                    <a:pt x="1001" y="52223"/>
                  </a:cubicBezTo>
                  <a:lnTo>
                    <a:pt x="1001" y="2302"/>
                  </a:lnTo>
                  <a:cubicBezTo>
                    <a:pt x="1001" y="1398"/>
                    <a:pt x="622" y="574"/>
                    <a:pt x="0"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0"/>
            <p:cNvSpPr/>
            <p:nvPr/>
          </p:nvSpPr>
          <p:spPr>
            <a:xfrm>
              <a:off x="3198780" y="1317439"/>
              <a:ext cx="1561" cy="3663"/>
            </a:xfrm>
            <a:custGeom>
              <a:avLst/>
              <a:gdLst/>
              <a:ahLst/>
              <a:cxnLst/>
              <a:rect l="l" t="t" r="r" b="b"/>
              <a:pathLst>
                <a:path w="26" h="66" extrusionOk="0">
                  <a:moveTo>
                    <a:pt x="25" y="1"/>
                  </a:moveTo>
                  <a:lnTo>
                    <a:pt x="25" y="1"/>
                  </a:lnTo>
                  <a:cubicBezTo>
                    <a:pt x="24" y="4"/>
                    <a:pt x="23" y="8"/>
                    <a:pt x="21" y="11"/>
                  </a:cubicBezTo>
                  <a:lnTo>
                    <a:pt x="21" y="11"/>
                  </a:lnTo>
                  <a:cubicBezTo>
                    <a:pt x="23" y="8"/>
                    <a:pt x="25" y="5"/>
                    <a:pt x="25" y="1"/>
                  </a:cubicBezTo>
                  <a:close/>
                  <a:moveTo>
                    <a:pt x="21" y="11"/>
                  </a:moveTo>
                  <a:lnTo>
                    <a:pt x="21" y="11"/>
                  </a:lnTo>
                  <a:cubicBezTo>
                    <a:pt x="19" y="15"/>
                    <a:pt x="17" y="17"/>
                    <a:pt x="17" y="17"/>
                  </a:cubicBezTo>
                  <a:cubicBezTo>
                    <a:pt x="12" y="27"/>
                    <a:pt x="10" y="37"/>
                    <a:pt x="7" y="47"/>
                  </a:cubicBezTo>
                  <a:lnTo>
                    <a:pt x="7" y="47"/>
                  </a:lnTo>
                  <a:cubicBezTo>
                    <a:pt x="12" y="35"/>
                    <a:pt x="17" y="24"/>
                    <a:pt x="21" y="11"/>
                  </a:cubicBezTo>
                  <a:close/>
                  <a:moveTo>
                    <a:pt x="7" y="47"/>
                  </a:moveTo>
                  <a:lnTo>
                    <a:pt x="7" y="47"/>
                  </a:lnTo>
                  <a:cubicBezTo>
                    <a:pt x="5" y="53"/>
                    <a:pt x="3" y="59"/>
                    <a:pt x="1" y="65"/>
                  </a:cubicBezTo>
                  <a:cubicBezTo>
                    <a:pt x="4" y="59"/>
                    <a:pt x="6" y="53"/>
                    <a:pt x="7" y="47"/>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0"/>
            <p:cNvSpPr/>
            <p:nvPr/>
          </p:nvSpPr>
          <p:spPr>
            <a:xfrm>
              <a:off x="3160468" y="1359116"/>
              <a:ext cx="3003" cy="1887"/>
            </a:xfrm>
            <a:custGeom>
              <a:avLst/>
              <a:gdLst/>
              <a:ahLst/>
              <a:cxnLst/>
              <a:rect l="l" t="t" r="r" b="b"/>
              <a:pathLst>
                <a:path w="50" h="34" extrusionOk="0">
                  <a:moveTo>
                    <a:pt x="49" y="1"/>
                  </a:moveTo>
                  <a:cubicBezTo>
                    <a:pt x="45" y="1"/>
                    <a:pt x="43" y="3"/>
                    <a:pt x="41" y="5"/>
                  </a:cubicBezTo>
                  <a:lnTo>
                    <a:pt x="41" y="5"/>
                  </a:lnTo>
                  <a:cubicBezTo>
                    <a:pt x="44" y="3"/>
                    <a:pt x="47" y="2"/>
                    <a:pt x="49" y="1"/>
                  </a:cubicBezTo>
                  <a:close/>
                  <a:moveTo>
                    <a:pt x="41" y="5"/>
                  </a:moveTo>
                  <a:lnTo>
                    <a:pt x="41" y="5"/>
                  </a:lnTo>
                  <a:cubicBezTo>
                    <a:pt x="39" y="6"/>
                    <a:pt x="36" y="7"/>
                    <a:pt x="34" y="9"/>
                  </a:cubicBezTo>
                  <a:lnTo>
                    <a:pt x="34" y="9"/>
                  </a:lnTo>
                  <a:cubicBezTo>
                    <a:pt x="37" y="9"/>
                    <a:pt x="39" y="7"/>
                    <a:pt x="41" y="5"/>
                  </a:cubicBezTo>
                  <a:close/>
                  <a:moveTo>
                    <a:pt x="34" y="9"/>
                  </a:moveTo>
                  <a:lnTo>
                    <a:pt x="34" y="9"/>
                  </a:lnTo>
                  <a:cubicBezTo>
                    <a:pt x="34" y="9"/>
                    <a:pt x="33" y="9"/>
                    <a:pt x="33" y="9"/>
                  </a:cubicBezTo>
                  <a:cubicBezTo>
                    <a:pt x="33" y="9"/>
                    <a:pt x="33" y="9"/>
                    <a:pt x="33" y="9"/>
                  </a:cubicBezTo>
                  <a:lnTo>
                    <a:pt x="33" y="9"/>
                  </a:lnTo>
                  <a:cubicBezTo>
                    <a:pt x="33" y="9"/>
                    <a:pt x="34" y="9"/>
                    <a:pt x="34" y="9"/>
                  </a:cubicBezTo>
                  <a:close/>
                  <a:moveTo>
                    <a:pt x="33" y="9"/>
                  </a:moveTo>
                  <a:lnTo>
                    <a:pt x="33" y="9"/>
                  </a:lnTo>
                  <a:cubicBezTo>
                    <a:pt x="22" y="15"/>
                    <a:pt x="12" y="22"/>
                    <a:pt x="1" y="33"/>
                  </a:cubicBezTo>
                  <a:cubicBezTo>
                    <a:pt x="9" y="25"/>
                    <a:pt x="25" y="17"/>
                    <a:pt x="33" y="17"/>
                  </a:cubicBezTo>
                  <a:cubicBezTo>
                    <a:pt x="33" y="17"/>
                    <a:pt x="33" y="11"/>
                    <a:pt x="33" y="9"/>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0"/>
            <p:cNvSpPr/>
            <p:nvPr/>
          </p:nvSpPr>
          <p:spPr>
            <a:xfrm>
              <a:off x="3165812" y="1356452"/>
              <a:ext cx="2042" cy="943"/>
            </a:xfrm>
            <a:custGeom>
              <a:avLst/>
              <a:gdLst/>
              <a:ahLst/>
              <a:cxnLst/>
              <a:rect l="l" t="t" r="r" b="b"/>
              <a:pathLst>
                <a:path w="34" h="17" extrusionOk="0">
                  <a:moveTo>
                    <a:pt x="33" y="0"/>
                  </a:moveTo>
                  <a:cubicBezTo>
                    <a:pt x="27" y="0"/>
                    <a:pt x="20" y="5"/>
                    <a:pt x="14" y="11"/>
                  </a:cubicBezTo>
                  <a:lnTo>
                    <a:pt x="14" y="11"/>
                  </a:lnTo>
                  <a:cubicBezTo>
                    <a:pt x="19" y="8"/>
                    <a:pt x="25" y="4"/>
                    <a:pt x="33" y="0"/>
                  </a:cubicBezTo>
                  <a:close/>
                  <a:moveTo>
                    <a:pt x="14" y="11"/>
                  </a:moveTo>
                  <a:cubicBezTo>
                    <a:pt x="9" y="14"/>
                    <a:pt x="5" y="16"/>
                    <a:pt x="1" y="16"/>
                  </a:cubicBezTo>
                  <a:lnTo>
                    <a:pt x="9" y="16"/>
                  </a:lnTo>
                  <a:cubicBezTo>
                    <a:pt x="11" y="15"/>
                    <a:pt x="12" y="13"/>
                    <a:pt x="14" y="11"/>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0"/>
            <p:cNvSpPr/>
            <p:nvPr/>
          </p:nvSpPr>
          <p:spPr>
            <a:xfrm>
              <a:off x="3169235" y="1351957"/>
              <a:ext cx="4384" cy="3663"/>
            </a:xfrm>
            <a:custGeom>
              <a:avLst/>
              <a:gdLst/>
              <a:ahLst/>
              <a:cxnLst/>
              <a:rect l="l" t="t" r="r" b="b"/>
              <a:pathLst>
                <a:path w="73" h="66" extrusionOk="0">
                  <a:moveTo>
                    <a:pt x="73" y="1"/>
                  </a:moveTo>
                  <a:cubicBezTo>
                    <a:pt x="73" y="1"/>
                    <a:pt x="65" y="9"/>
                    <a:pt x="57" y="9"/>
                  </a:cubicBezTo>
                  <a:cubicBezTo>
                    <a:pt x="49" y="17"/>
                    <a:pt x="41" y="25"/>
                    <a:pt x="33" y="33"/>
                  </a:cubicBezTo>
                  <a:cubicBezTo>
                    <a:pt x="49" y="17"/>
                    <a:pt x="65" y="9"/>
                    <a:pt x="73" y="1"/>
                  </a:cubicBezTo>
                  <a:close/>
                  <a:moveTo>
                    <a:pt x="33" y="33"/>
                  </a:moveTo>
                  <a:cubicBezTo>
                    <a:pt x="24" y="41"/>
                    <a:pt x="8" y="49"/>
                    <a:pt x="0" y="65"/>
                  </a:cubicBezTo>
                  <a:cubicBezTo>
                    <a:pt x="8" y="57"/>
                    <a:pt x="24" y="41"/>
                    <a:pt x="33" y="33"/>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0"/>
            <p:cNvSpPr/>
            <p:nvPr/>
          </p:nvSpPr>
          <p:spPr>
            <a:xfrm>
              <a:off x="3180885" y="1344798"/>
              <a:ext cx="1021" cy="943"/>
            </a:xfrm>
            <a:custGeom>
              <a:avLst/>
              <a:gdLst/>
              <a:ahLst/>
              <a:cxnLst/>
              <a:rect l="l" t="t" r="r" b="b"/>
              <a:pathLst>
                <a:path w="17" h="17" extrusionOk="0">
                  <a:moveTo>
                    <a:pt x="16" y="0"/>
                  </a:moveTo>
                  <a:cubicBezTo>
                    <a:pt x="8" y="0"/>
                    <a:pt x="0" y="8"/>
                    <a:pt x="0" y="16"/>
                  </a:cubicBezTo>
                  <a:cubicBezTo>
                    <a:pt x="0" y="8"/>
                    <a:pt x="8" y="0"/>
                    <a:pt x="16"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0"/>
            <p:cNvSpPr/>
            <p:nvPr/>
          </p:nvSpPr>
          <p:spPr>
            <a:xfrm>
              <a:off x="3183287" y="1341191"/>
              <a:ext cx="1501" cy="1387"/>
            </a:xfrm>
            <a:custGeom>
              <a:avLst/>
              <a:gdLst/>
              <a:ahLst/>
              <a:cxnLst/>
              <a:rect l="l" t="t" r="r" b="b"/>
              <a:pathLst>
                <a:path w="25" h="25" extrusionOk="0">
                  <a:moveTo>
                    <a:pt x="25" y="1"/>
                  </a:moveTo>
                  <a:lnTo>
                    <a:pt x="25" y="1"/>
                  </a:lnTo>
                  <a:cubicBezTo>
                    <a:pt x="19" y="6"/>
                    <a:pt x="14" y="11"/>
                    <a:pt x="9" y="17"/>
                  </a:cubicBezTo>
                  <a:cubicBezTo>
                    <a:pt x="17" y="9"/>
                    <a:pt x="25" y="9"/>
                    <a:pt x="25" y="1"/>
                  </a:cubicBezTo>
                  <a:close/>
                  <a:moveTo>
                    <a:pt x="9" y="17"/>
                  </a:moveTo>
                  <a:lnTo>
                    <a:pt x="9" y="17"/>
                  </a:lnTo>
                  <a:cubicBezTo>
                    <a:pt x="6" y="20"/>
                    <a:pt x="3" y="22"/>
                    <a:pt x="0" y="25"/>
                  </a:cubicBezTo>
                  <a:cubicBezTo>
                    <a:pt x="9" y="25"/>
                    <a:pt x="9" y="17"/>
                    <a:pt x="9" y="17"/>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0"/>
            <p:cNvSpPr/>
            <p:nvPr/>
          </p:nvSpPr>
          <p:spPr>
            <a:xfrm>
              <a:off x="3186170" y="1338083"/>
              <a:ext cx="1561" cy="1387"/>
            </a:xfrm>
            <a:custGeom>
              <a:avLst/>
              <a:gdLst/>
              <a:ahLst/>
              <a:cxnLst/>
              <a:rect l="l" t="t" r="r" b="b"/>
              <a:pathLst>
                <a:path w="26" h="25" extrusionOk="0">
                  <a:moveTo>
                    <a:pt x="17" y="0"/>
                  </a:moveTo>
                  <a:cubicBezTo>
                    <a:pt x="17" y="8"/>
                    <a:pt x="9" y="16"/>
                    <a:pt x="1" y="24"/>
                  </a:cubicBezTo>
                  <a:cubicBezTo>
                    <a:pt x="9" y="16"/>
                    <a:pt x="17" y="8"/>
                    <a:pt x="25"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0"/>
            <p:cNvSpPr/>
            <p:nvPr/>
          </p:nvSpPr>
          <p:spPr>
            <a:xfrm>
              <a:off x="3198780" y="1317439"/>
              <a:ext cx="1561" cy="3663"/>
            </a:xfrm>
            <a:custGeom>
              <a:avLst/>
              <a:gdLst/>
              <a:ahLst/>
              <a:cxnLst/>
              <a:rect l="l" t="t" r="r" b="b"/>
              <a:pathLst>
                <a:path w="26" h="66" extrusionOk="0">
                  <a:moveTo>
                    <a:pt x="25" y="1"/>
                  </a:moveTo>
                  <a:lnTo>
                    <a:pt x="25" y="1"/>
                  </a:lnTo>
                  <a:cubicBezTo>
                    <a:pt x="24" y="4"/>
                    <a:pt x="23" y="8"/>
                    <a:pt x="21" y="11"/>
                  </a:cubicBezTo>
                  <a:lnTo>
                    <a:pt x="21" y="11"/>
                  </a:lnTo>
                  <a:cubicBezTo>
                    <a:pt x="23" y="8"/>
                    <a:pt x="25" y="5"/>
                    <a:pt x="25" y="1"/>
                  </a:cubicBezTo>
                  <a:close/>
                  <a:moveTo>
                    <a:pt x="21" y="11"/>
                  </a:moveTo>
                  <a:lnTo>
                    <a:pt x="21" y="11"/>
                  </a:lnTo>
                  <a:cubicBezTo>
                    <a:pt x="19" y="15"/>
                    <a:pt x="17" y="17"/>
                    <a:pt x="17" y="17"/>
                  </a:cubicBezTo>
                  <a:cubicBezTo>
                    <a:pt x="12" y="27"/>
                    <a:pt x="10" y="37"/>
                    <a:pt x="7" y="47"/>
                  </a:cubicBezTo>
                  <a:lnTo>
                    <a:pt x="7" y="47"/>
                  </a:lnTo>
                  <a:cubicBezTo>
                    <a:pt x="12" y="35"/>
                    <a:pt x="17" y="24"/>
                    <a:pt x="21" y="11"/>
                  </a:cubicBezTo>
                  <a:close/>
                  <a:moveTo>
                    <a:pt x="7" y="47"/>
                  </a:moveTo>
                  <a:lnTo>
                    <a:pt x="7" y="47"/>
                  </a:lnTo>
                  <a:cubicBezTo>
                    <a:pt x="5" y="53"/>
                    <a:pt x="3" y="59"/>
                    <a:pt x="1" y="65"/>
                  </a:cubicBezTo>
                  <a:cubicBezTo>
                    <a:pt x="4" y="59"/>
                    <a:pt x="6" y="53"/>
                    <a:pt x="7" y="47"/>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0"/>
            <p:cNvSpPr/>
            <p:nvPr/>
          </p:nvSpPr>
          <p:spPr>
            <a:xfrm>
              <a:off x="3201723" y="1312944"/>
              <a:ext cx="540" cy="1443"/>
            </a:xfrm>
            <a:custGeom>
              <a:avLst/>
              <a:gdLst/>
              <a:ahLst/>
              <a:cxnLst/>
              <a:rect l="l" t="t" r="r" b="b"/>
              <a:pathLst>
                <a:path w="9" h="26" extrusionOk="0">
                  <a:moveTo>
                    <a:pt x="8" y="1"/>
                  </a:moveTo>
                  <a:cubicBezTo>
                    <a:pt x="0" y="9"/>
                    <a:pt x="0" y="17"/>
                    <a:pt x="0" y="25"/>
                  </a:cubicBezTo>
                  <a:lnTo>
                    <a:pt x="8" y="1"/>
                  </a:ln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0"/>
            <p:cNvSpPr/>
            <p:nvPr/>
          </p:nvSpPr>
          <p:spPr>
            <a:xfrm>
              <a:off x="2004434" y="4154618"/>
              <a:ext cx="1556676" cy="173969"/>
            </a:xfrm>
            <a:custGeom>
              <a:avLst/>
              <a:gdLst/>
              <a:ahLst/>
              <a:cxnLst/>
              <a:rect l="l" t="t" r="r" b="b"/>
              <a:pathLst>
                <a:path w="25923" h="3135" extrusionOk="0">
                  <a:moveTo>
                    <a:pt x="1" y="1"/>
                  </a:moveTo>
                  <a:lnTo>
                    <a:pt x="1" y="671"/>
                  </a:lnTo>
                  <a:cubicBezTo>
                    <a:pt x="1" y="1261"/>
                    <a:pt x="162" y="1818"/>
                    <a:pt x="437" y="2302"/>
                  </a:cubicBezTo>
                  <a:cubicBezTo>
                    <a:pt x="913" y="2738"/>
                    <a:pt x="1519" y="3029"/>
                    <a:pt x="2189" y="3110"/>
                  </a:cubicBezTo>
                  <a:cubicBezTo>
                    <a:pt x="2229" y="3118"/>
                    <a:pt x="2270" y="3118"/>
                    <a:pt x="2310" y="3126"/>
                  </a:cubicBezTo>
                  <a:lnTo>
                    <a:pt x="2391" y="3126"/>
                  </a:lnTo>
                  <a:cubicBezTo>
                    <a:pt x="2447" y="3134"/>
                    <a:pt x="2504" y="3134"/>
                    <a:pt x="2560" y="3134"/>
                  </a:cubicBezTo>
                  <a:lnTo>
                    <a:pt x="23370" y="3134"/>
                  </a:lnTo>
                  <a:cubicBezTo>
                    <a:pt x="23427" y="3134"/>
                    <a:pt x="23475" y="3134"/>
                    <a:pt x="23532" y="3126"/>
                  </a:cubicBezTo>
                  <a:lnTo>
                    <a:pt x="23621" y="3126"/>
                  </a:lnTo>
                  <a:cubicBezTo>
                    <a:pt x="24339" y="3061"/>
                    <a:pt x="24993" y="2763"/>
                    <a:pt x="25494" y="2294"/>
                  </a:cubicBezTo>
                  <a:cubicBezTo>
                    <a:pt x="25761" y="1818"/>
                    <a:pt x="25922" y="1269"/>
                    <a:pt x="25922" y="679"/>
                  </a:cubicBezTo>
                  <a:lnTo>
                    <a:pt x="25922" y="106"/>
                  </a:lnTo>
                  <a:cubicBezTo>
                    <a:pt x="25866" y="1382"/>
                    <a:pt x="24856" y="2448"/>
                    <a:pt x="23580" y="2545"/>
                  </a:cubicBezTo>
                  <a:cubicBezTo>
                    <a:pt x="23556" y="2545"/>
                    <a:pt x="23540" y="2553"/>
                    <a:pt x="23516" y="2553"/>
                  </a:cubicBezTo>
                  <a:lnTo>
                    <a:pt x="2407" y="2553"/>
                  </a:lnTo>
                  <a:cubicBezTo>
                    <a:pt x="2391" y="2553"/>
                    <a:pt x="2375" y="2545"/>
                    <a:pt x="2350" y="2545"/>
                  </a:cubicBezTo>
                  <a:cubicBezTo>
                    <a:pt x="1801" y="2504"/>
                    <a:pt x="1301" y="2278"/>
                    <a:pt x="905" y="1939"/>
                  </a:cubicBezTo>
                  <a:cubicBezTo>
                    <a:pt x="356" y="1471"/>
                    <a:pt x="1" y="768"/>
                    <a:pt x="1" y="1"/>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0"/>
            <p:cNvSpPr/>
            <p:nvPr/>
          </p:nvSpPr>
          <p:spPr>
            <a:xfrm>
              <a:off x="3534824" y="1256504"/>
              <a:ext cx="60711" cy="3025729"/>
            </a:xfrm>
            <a:custGeom>
              <a:avLst/>
              <a:gdLst/>
              <a:ahLst/>
              <a:cxnLst/>
              <a:rect l="l" t="t" r="r" b="b"/>
              <a:pathLst>
                <a:path w="1011" h="54525" extrusionOk="0">
                  <a:moveTo>
                    <a:pt x="9" y="0"/>
                  </a:moveTo>
                  <a:lnTo>
                    <a:pt x="9" y="0"/>
                  </a:lnTo>
                  <a:cubicBezTo>
                    <a:pt x="284" y="477"/>
                    <a:pt x="437" y="1034"/>
                    <a:pt x="437" y="1632"/>
                  </a:cubicBezTo>
                  <a:lnTo>
                    <a:pt x="437" y="52901"/>
                  </a:lnTo>
                  <a:cubicBezTo>
                    <a:pt x="437" y="53491"/>
                    <a:pt x="284" y="54040"/>
                    <a:pt x="9" y="54516"/>
                  </a:cubicBezTo>
                  <a:cubicBezTo>
                    <a:pt x="1" y="54524"/>
                    <a:pt x="1" y="54524"/>
                    <a:pt x="1" y="54524"/>
                  </a:cubicBezTo>
                  <a:cubicBezTo>
                    <a:pt x="154" y="54387"/>
                    <a:pt x="292" y="54234"/>
                    <a:pt x="413" y="54064"/>
                  </a:cubicBezTo>
                  <a:cubicBezTo>
                    <a:pt x="453" y="54008"/>
                    <a:pt x="494" y="53951"/>
                    <a:pt x="534" y="53886"/>
                  </a:cubicBezTo>
                  <a:cubicBezTo>
                    <a:pt x="558" y="53846"/>
                    <a:pt x="582" y="53806"/>
                    <a:pt x="607" y="53765"/>
                  </a:cubicBezTo>
                  <a:cubicBezTo>
                    <a:pt x="720" y="53563"/>
                    <a:pt x="817" y="53345"/>
                    <a:pt x="881" y="53119"/>
                  </a:cubicBezTo>
                  <a:cubicBezTo>
                    <a:pt x="970" y="52837"/>
                    <a:pt x="1010" y="52538"/>
                    <a:pt x="1010" y="52223"/>
                  </a:cubicBezTo>
                  <a:lnTo>
                    <a:pt x="1010" y="2302"/>
                  </a:lnTo>
                  <a:cubicBezTo>
                    <a:pt x="1010" y="1398"/>
                    <a:pt x="631" y="574"/>
                    <a:pt x="9"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0"/>
            <p:cNvSpPr/>
            <p:nvPr/>
          </p:nvSpPr>
          <p:spPr>
            <a:xfrm>
              <a:off x="2032537" y="1267714"/>
              <a:ext cx="1500409" cy="3001534"/>
            </a:xfrm>
            <a:custGeom>
              <a:avLst/>
              <a:gdLst/>
              <a:ahLst/>
              <a:cxnLst/>
              <a:rect l="l" t="t" r="r" b="b"/>
              <a:pathLst>
                <a:path w="24986" h="54089" extrusionOk="0">
                  <a:moveTo>
                    <a:pt x="1947" y="0"/>
                  </a:moveTo>
                  <a:cubicBezTo>
                    <a:pt x="849" y="73"/>
                    <a:pt x="1" y="986"/>
                    <a:pt x="1" y="2084"/>
                  </a:cubicBezTo>
                  <a:lnTo>
                    <a:pt x="1" y="52005"/>
                  </a:lnTo>
                  <a:cubicBezTo>
                    <a:pt x="1" y="53087"/>
                    <a:pt x="841" y="53999"/>
                    <a:pt x="1915" y="54080"/>
                  </a:cubicBezTo>
                  <a:cubicBezTo>
                    <a:pt x="1931" y="54088"/>
                    <a:pt x="1939" y="54088"/>
                    <a:pt x="1947" y="54088"/>
                  </a:cubicBezTo>
                  <a:lnTo>
                    <a:pt x="23031" y="54088"/>
                  </a:lnTo>
                  <a:cubicBezTo>
                    <a:pt x="23040" y="54088"/>
                    <a:pt x="23048" y="54088"/>
                    <a:pt x="23064" y="54080"/>
                  </a:cubicBezTo>
                  <a:cubicBezTo>
                    <a:pt x="24138" y="53999"/>
                    <a:pt x="24978" y="53087"/>
                    <a:pt x="24978" y="52005"/>
                  </a:cubicBezTo>
                  <a:lnTo>
                    <a:pt x="24978" y="2084"/>
                  </a:lnTo>
                  <a:cubicBezTo>
                    <a:pt x="24986" y="986"/>
                    <a:pt x="24130" y="73"/>
                    <a:pt x="23040" y="0"/>
                  </a:cubicBezTo>
                  <a:lnTo>
                    <a:pt x="19898" y="0"/>
                  </a:lnTo>
                  <a:cubicBezTo>
                    <a:pt x="19721" y="8"/>
                    <a:pt x="19583" y="138"/>
                    <a:pt x="19567" y="307"/>
                  </a:cubicBezTo>
                  <a:cubicBezTo>
                    <a:pt x="19567" y="315"/>
                    <a:pt x="19567" y="331"/>
                    <a:pt x="19567" y="340"/>
                  </a:cubicBezTo>
                  <a:lnTo>
                    <a:pt x="19567" y="348"/>
                  </a:lnTo>
                  <a:cubicBezTo>
                    <a:pt x="19527" y="1228"/>
                    <a:pt x="18800" y="1930"/>
                    <a:pt x="17912" y="1930"/>
                  </a:cubicBezTo>
                  <a:lnTo>
                    <a:pt x="7075" y="1930"/>
                  </a:lnTo>
                  <a:cubicBezTo>
                    <a:pt x="6187" y="1930"/>
                    <a:pt x="5460" y="1228"/>
                    <a:pt x="5419" y="348"/>
                  </a:cubicBezTo>
                  <a:lnTo>
                    <a:pt x="5419" y="340"/>
                  </a:lnTo>
                  <a:cubicBezTo>
                    <a:pt x="5419" y="331"/>
                    <a:pt x="5419" y="315"/>
                    <a:pt x="5419" y="307"/>
                  </a:cubicBezTo>
                  <a:cubicBezTo>
                    <a:pt x="5395" y="138"/>
                    <a:pt x="5258" y="8"/>
                    <a:pt x="5088" y="0"/>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0"/>
            <p:cNvSpPr/>
            <p:nvPr/>
          </p:nvSpPr>
          <p:spPr>
            <a:xfrm>
              <a:off x="2032537" y="1267270"/>
              <a:ext cx="1500409" cy="3001978"/>
            </a:xfrm>
            <a:custGeom>
              <a:avLst/>
              <a:gdLst/>
              <a:ahLst/>
              <a:cxnLst/>
              <a:rect l="l" t="t" r="r" b="b"/>
              <a:pathLst>
                <a:path w="24986" h="54097" extrusionOk="0">
                  <a:moveTo>
                    <a:pt x="2084" y="0"/>
                  </a:moveTo>
                  <a:cubicBezTo>
                    <a:pt x="2060" y="0"/>
                    <a:pt x="2028" y="0"/>
                    <a:pt x="1996" y="8"/>
                  </a:cubicBezTo>
                  <a:lnTo>
                    <a:pt x="1947" y="8"/>
                  </a:lnTo>
                  <a:cubicBezTo>
                    <a:pt x="857" y="81"/>
                    <a:pt x="1" y="994"/>
                    <a:pt x="1" y="2092"/>
                  </a:cubicBezTo>
                  <a:lnTo>
                    <a:pt x="1" y="52013"/>
                  </a:lnTo>
                  <a:cubicBezTo>
                    <a:pt x="1" y="53095"/>
                    <a:pt x="841" y="54007"/>
                    <a:pt x="1923" y="54088"/>
                  </a:cubicBezTo>
                  <a:cubicBezTo>
                    <a:pt x="1931" y="54088"/>
                    <a:pt x="1939" y="54096"/>
                    <a:pt x="1947" y="54096"/>
                  </a:cubicBezTo>
                  <a:lnTo>
                    <a:pt x="23040" y="54096"/>
                  </a:lnTo>
                  <a:cubicBezTo>
                    <a:pt x="23048" y="54096"/>
                    <a:pt x="23056" y="54096"/>
                    <a:pt x="23064" y="54088"/>
                  </a:cubicBezTo>
                  <a:cubicBezTo>
                    <a:pt x="23169" y="54080"/>
                    <a:pt x="23266" y="54072"/>
                    <a:pt x="23363" y="54048"/>
                  </a:cubicBezTo>
                  <a:cubicBezTo>
                    <a:pt x="23443" y="54032"/>
                    <a:pt x="23516" y="54007"/>
                    <a:pt x="23597" y="53975"/>
                  </a:cubicBezTo>
                  <a:cubicBezTo>
                    <a:pt x="23637" y="53967"/>
                    <a:pt x="23669" y="53951"/>
                    <a:pt x="23710" y="53935"/>
                  </a:cubicBezTo>
                  <a:cubicBezTo>
                    <a:pt x="23750" y="53919"/>
                    <a:pt x="23782" y="53902"/>
                    <a:pt x="23815" y="53886"/>
                  </a:cubicBezTo>
                  <a:lnTo>
                    <a:pt x="23823" y="53886"/>
                  </a:lnTo>
                  <a:cubicBezTo>
                    <a:pt x="23887" y="53846"/>
                    <a:pt x="23960" y="53805"/>
                    <a:pt x="24025" y="53765"/>
                  </a:cubicBezTo>
                  <a:cubicBezTo>
                    <a:pt x="24097" y="53725"/>
                    <a:pt x="24162" y="53676"/>
                    <a:pt x="24219" y="53620"/>
                  </a:cubicBezTo>
                  <a:cubicBezTo>
                    <a:pt x="24267" y="53579"/>
                    <a:pt x="24315" y="53539"/>
                    <a:pt x="24364" y="53499"/>
                  </a:cubicBezTo>
                  <a:cubicBezTo>
                    <a:pt x="24412" y="53442"/>
                    <a:pt x="24461" y="53394"/>
                    <a:pt x="24509" y="53337"/>
                  </a:cubicBezTo>
                  <a:cubicBezTo>
                    <a:pt x="24525" y="53321"/>
                    <a:pt x="24533" y="53297"/>
                    <a:pt x="24550" y="53281"/>
                  </a:cubicBezTo>
                  <a:cubicBezTo>
                    <a:pt x="24824" y="52925"/>
                    <a:pt x="24986" y="52489"/>
                    <a:pt x="24986" y="52013"/>
                  </a:cubicBezTo>
                  <a:lnTo>
                    <a:pt x="24986" y="2092"/>
                  </a:lnTo>
                  <a:cubicBezTo>
                    <a:pt x="24986" y="1987"/>
                    <a:pt x="24978" y="1882"/>
                    <a:pt x="24953" y="1785"/>
                  </a:cubicBezTo>
                  <a:cubicBezTo>
                    <a:pt x="24953" y="1761"/>
                    <a:pt x="24945" y="1728"/>
                    <a:pt x="24945" y="1704"/>
                  </a:cubicBezTo>
                  <a:cubicBezTo>
                    <a:pt x="24929" y="1631"/>
                    <a:pt x="24913" y="1559"/>
                    <a:pt x="24889" y="1494"/>
                  </a:cubicBezTo>
                  <a:cubicBezTo>
                    <a:pt x="24881" y="1462"/>
                    <a:pt x="24873" y="1430"/>
                    <a:pt x="24865" y="1405"/>
                  </a:cubicBezTo>
                  <a:cubicBezTo>
                    <a:pt x="24840" y="1341"/>
                    <a:pt x="24816" y="1276"/>
                    <a:pt x="24792" y="1220"/>
                  </a:cubicBezTo>
                  <a:cubicBezTo>
                    <a:pt x="24760" y="1163"/>
                    <a:pt x="24735" y="1107"/>
                    <a:pt x="24703" y="1050"/>
                  </a:cubicBezTo>
                  <a:cubicBezTo>
                    <a:pt x="24638" y="937"/>
                    <a:pt x="24558" y="832"/>
                    <a:pt x="24477" y="735"/>
                  </a:cubicBezTo>
                  <a:cubicBezTo>
                    <a:pt x="24461" y="711"/>
                    <a:pt x="24437" y="687"/>
                    <a:pt x="24412" y="662"/>
                  </a:cubicBezTo>
                  <a:cubicBezTo>
                    <a:pt x="24396" y="638"/>
                    <a:pt x="24372" y="614"/>
                    <a:pt x="24348" y="598"/>
                  </a:cubicBezTo>
                  <a:cubicBezTo>
                    <a:pt x="24299" y="549"/>
                    <a:pt x="24251" y="509"/>
                    <a:pt x="24202" y="469"/>
                  </a:cubicBezTo>
                  <a:cubicBezTo>
                    <a:pt x="24178" y="444"/>
                    <a:pt x="24154" y="428"/>
                    <a:pt x="24130" y="412"/>
                  </a:cubicBezTo>
                  <a:cubicBezTo>
                    <a:pt x="24105" y="396"/>
                    <a:pt x="24089" y="380"/>
                    <a:pt x="24065" y="364"/>
                  </a:cubicBezTo>
                  <a:cubicBezTo>
                    <a:pt x="24057" y="356"/>
                    <a:pt x="24049" y="348"/>
                    <a:pt x="24033" y="348"/>
                  </a:cubicBezTo>
                  <a:cubicBezTo>
                    <a:pt x="23984" y="315"/>
                    <a:pt x="23936" y="283"/>
                    <a:pt x="23879" y="251"/>
                  </a:cubicBezTo>
                  <a:cubicBezTo>
                    <a:pt x="23823" y="226"/>
                    <a:pt x="23766" y="194"/>
                    <a:pt x="23710" y="170"/>
                  </a:cubicBezTo>
                  <a:cubicBezTo>
                    <a:pt x="23678" y="154"/>
                    <a:pt x="23645" y="146"/>
                    <a:pt x="23613" y="129"/>
                  </a:cubicBezTo>
                  <a:cubicBezTo>
                    <a:pt x="23589" y="121"/>
                    <a:pt x="23556" y="113"/>
                    <a:pt x="23532" y="105"/>
                  </a:cubicBezTo>
                  <a:cubicBezTo>
                    <a:pt x="23492" y="89"/>
                    <a:pt x="23459" y="81"/>
                    <a:pt x="23419" y="73"/>
                  </a:cubicBezTo>
                  <a:cubicBezTo>
                    <a:pt x="23395" y="65"/>
                    <a:pt x="23371" y="57"/>
                    <a:pt x="23346" y="57"/>
                  </a:cubicBezTo>
                  <a:cubicBezTo>
                    <a:pt x="23338" y="49"/>
                    <a:pt x="23338" y="49"/>
                    <a:pt x="23330" y="49"/>
                  </a:cubicBezTo>
                  <a:cubicBezTo>
                    <a:pt x="23298" y="41"/>
                    <a:pt x="23266" y="41"/>
                    <a:pt x="23233" y="33"/>
                  </a:cubicBezTo>
                  <a:cubicBezTo>
                    <a:pt x="23209" y="25"/>
                    <a:pt x="23193" y="25"/>
                    <a:pt x="23169" y="25"/>
                  </a:cubicBezTo>
                  <a:cubicBezTo>
                    <a:pt x="23153" y="16"/>
                    <a:pt x="23128" y="16"/>
                    <a:pt x="23112" y="16"/>
                  </a:cubicBezTo>
                  <a:lnTo>
                    <a:pt x="23088" y="16"/>
                  </a:lnTo>
                  <a:cubicBezTo>
                    <a:pt x="23072" y="8"/>
                    <a:pt x="23048" y="8"/>
                    <a:pt x="23031" y="8"/>
                  </a:cubicBezTo>
                  <a:lnTo>
                    <a:pt x="22983" y="8"/>
                  </a:lnTo>
                  <a:cubicBezTo>
                    <a:pt x="22951" y="0"/>
                    <a:pt x="22918" y="0"/>
                    <a:pt x="22894" y="0"/>
                  </a:cubicBezTo>
                  <a:lnTo>
                    <a:pt x="19890" y="0"/>
                  </a:lnTo>
                  <a:cubicBezTo>
                    <a:pt x="19721" y="16"/>
                    <a:pt x="19583" y="146"/>
                    <a:pt x="19559" y="315"/>
                  </a:cubicBezTo>
                  <a:cubicBezTo>
                    <a:pt x="19559" y="323"/>
                    <a:pt x="19559" y="339"/>
                    <a:pt x="19559" y="348"/>
                  </a:cubicBezTo>
                  <a:lnTo>
                    <a:pt x="19559" y="356"/>
                  </a:lnTo>
                  <a:cubicBezTo>
                    <a:pt x="19559" y="356"/>
                    <a:pt x="19559" y="356"/>
                    <a:pt x="19559" y="364"/>
                  </a:cubicBezTo>
                  <a:cubicBezTo>
                    <a:pt x="19559" y="428"/>
                    <a:pt x="19551" y="485"/>
                    <a:pt x="19543" y="549"/>
                  </a:cubicBezTo>
                  <a:cubicBezTo>
                    <a:pt x="19535" y="566"/>
                    <a:pt x="19535" y="590"/>
                    <a:pt x="19527" y="614"/>
                  </a:cubicBezTo>
                  <a:cubicBezTo>
                    <a:pt x="19527" y="638"/>
                    <a:pt x="19519" y="662"/>
                    <a:pt x="19511" y="687"/>
                  </a:cubicBezTo>
                  <a:cubicBezTo>
                    <a:pt x="19511" y="711"/>
                    <a:pt x="19503" y="735"/>
                    <a:pt x="19495" y="751"/>
                  </a:cubicBezTo>
                  <a:cubicBezTo>
                    <a:pt x="19495" y="759"/>
                    <a:pt x="19495" y="767"/>
                    <a:pt x="19486" y="767"/>
                  </a:cubicBezTo>
                  <a:cubicBezTo>
                    <a:pt x="19486" y="776"/>
                    <a:pt x="19486" y="784"/>
                    <a:pt x="19486" y="784"/>
                  </a:cubicBezTo>
                  <a:cubicBezTo>
                    <a:pt x="19478" y="792"/>
                    <a:pt x="19478" y="800"/>
                    <a:pt x="19478" y="800"/>
                  </a:cubicBezTo>
                  <a:cubicBezTo>
                    <a:pt x="19478" y="808"/>
                    <a:pt x="19470" y="816"/>
                    <a:pt x="19470" y="824"/>
                  </a:cubicBezTo>
                  <a:cubicBezTo>
                    <a:pt x="19470" y="832"/>
                    <a:pt x="19470" y="840"/>
                    <a:pt x="19462" y="848"/>
                  </a:cubicBezTo>
                  <a:cubicBezTo>
                    <a:pt x="19454" y="864"/>
                    <a:pt x="19446" y="889"/>
                    <a:pt x="19438" y="905"/>
                  </a:cubicBezTo>
                  <a:cubicBezTo>
                    <a:pt x="19430" y="929"/>
                    <a:pt x="19422" y="945"/>
                    <a:pt x="19414" y="961"/>
                  </a:cubicBezTo>
                  <a:cubicBezTo>
                    <a:pt x="19414" y="969"/>
                    <a:pt x="19414" y="969"/>
                    <a:pt x="19414" y="969"/>
                  </a:cubicBezTo>
                  <a:lnTo>
                    <a:pt x="19406" y="977"/>
                  </a:lnTo>
                  <a:cubicBezTo>
                    <a:pt x="19398" y="994"/>
                    <a:pt x="19390" y="1010"/>
                    <a:pt x="19381" y="1026"/>
                  </a:cubicBezTo>
                  <a:cubicBezTo>
                    <a:pt x="19381" y="1042"/>
                    <a:pt x="19373" y="1050"/>
                    <a:pt x="19365" y="1066"/>
                  </a:cubicBezTo>
                  <a:cubicBezTo>
                    <a:pt x="19365" y="1074"/>
                    <a:pt x="19357" y="1074"/>
                    <a:pt x="19357" y="1082"/>
                  </a:cubicBezTo>
                  <a:cubicBezTo>
                    <a:pt x="19357" y="1090"/>
                    <a:pt x="19349" y="1090"/>
                    <a:pt x="19349" y="1099"/>
                  </a:cubicBezTo>
                  <a:cubicBezTo>
                    <a:pt x="19341" y="1115"/>
                    <a:pt x="19333" y="1123"/>
                    <a:pt x="19333" y="1131"/>
                  </a:cubicBezTo>
                  <a:cubicBezTo>
                    <a:pt x="19325" y="1131"/>
                    <a:pt x="19325" y="1131"/>
                    <a:pt x="19325" y="1139"/>
                  </a:cubicBezTo>
                  <a:cubicBezTo>
                    <a:pt x="19325" y="1139"/>
                    <a:pt x="19317" y="1147"/>
                    <a:pt x="19317" y="1147"/>
                  </a:cubicBezTo>
                  <a:cubicBezTo>
                    <a:pt x="19317" y="1155"/>
                    <a:pt x="19309" y="1163"/>
                    <a:pt x="19309" y="1163"/>
                  </a:cubicBezTo>
                  <a:cubicBezTo>
                    <a:pt x="19301" y="1171"/>
                    <a:pt x="19301" y="1179"/>
                    <a:pt x="19293" y="1187"/>
                  </a:cubicBezTo>
                  <a:cubicBezTo>
                    <a:pt x="19293" y="1195"/>
                    <a:pt x="19285" y="1195"/>
                    <a:pt x="19285" y="1204"/>
                  </a:cubicBezTo>
                  <a:cubicBezTo>
                    <a:pt x="19285" y="1204"/>
                    <a:pt x="19277" y="1212"/>
                    <a:pt x="19277" y="1212"/>
                  </a:cubicBezTo>
                  <a:cubicBezTo>
                    <a:pt x="19268" y="1220"/>
                    <a:pt x="19268" y="1228"/>
                    <a:pt x="19260" y="1236"/>
                  </a:cubicBezTo>
                  <a:cubicBezTo>
                    <a:pt x="19260" y="1236"/>
                    <a:pt x="19252" y="1244"/>
                    <a:pt x="19252" y="1252"/>
                  </a:cubicBezTo>
                  <a:cubicBezTo>
                    <a:pt x="19244" y="1260"/>
                    <a:pt x="19244" y="1260"/>
                    <a:pt x="19236" y="1268"/>
                  </a:cubicBezTo>
                  <a:cubicBezTo>
                    <a:pt x="19236" y="1268"/>
                    <a:pt x="19236" y="1276"/>
                    <a:pt x="19236" y="1276"/>
                  </a:cubicBezTo>
                  <a:lnTo>
                    <a:pt x="19228" y="1276"/>
                  </a:lnTo>
                  <a:cubicBezTo>
                    <a:pt x="19228" y="1284"/>
                    <a:pt x="19220" y="1292"/>
                    <a:pt x="19212" y="1300"/>
                  </a:cubicBezTo>
                  <a:cubicBezTo>
                    <a:pt x="19212" y="1300"/>
                    <a:pt x="19204" y="1308"/>
                    <a:pt x="19204" y="1308"/>
                  </a:cubicBezTo>
                  <a:cubicBezTo>
                    <a:pt x="19196" y="1317"/>
                    <a:pt x="19196" y="1325"/>
                    <a:pt x="19188" y="1333"/>
                  </a:cubicBezTo>
                  <a:cubicBezTo>
                    <a:pt x="19180" y="1341"/>
                    <a:pt x="19180" y="1341"/>
                    <a:pt x="19172" y="1349"/>
                  </a:cubicBezTo>
                  <a:cubicBezTo>
                    <a:pt x="19172" y="1357"/>
                    <a:pt x="19163" y="1357"/>
                    <a:pt x="19163" y="1365"/>
                  </a:cubicBezTo>
                  <a:cubicBezTo>
                    <a:pt x="19155" y="1373"/>
                    <a:pt x="19147" y="1381"/>
                    <a:pt x="19139" y="1389"/>
                  </a:cubicBezTo>
                  <a:cubicBezTo>
                    <a:pt x="19139" y="1389"/>
                    <a:pt x="19131" y="1397"/>
                    <a:pt x="19131" y="1397"/>
                  </a:cubicBezTo>
                  <a:cubicBezTo>
                    <a:pt x="19131" y="1397"/>
                    <a:pt x="19123" y="1405"/>
                    <a:pt x="19115" y="1413"/>
                  </a:cubicBezTo>
                  <a:cubicBezTo>
                    <a:pt x="19115" y="1422"/>
                    <a:pt x="19107" y="1422"/>
                    <a:pt x="19099" y="1430"/>
                  </a:cubicBezTo>
                  <a:cubicBezTo>
                    <a:pt x="19091" y="1438"/>
                    <a:pt x="19091" y="1446"/>
                    <a:pt x="19083" y="1454"/>
                  </a:cubicBezTo>
                  <a:cubicBezTo>
                    <a:pt x="19067" y="1462"/>
                    <a:pt x="19058" y="1470"/>
                    <a:pt x="19042" y="1486"/>
                  </a:cubicBezTo>
                  <a:cubicBezTo>
                    <a:pt x="19034" y="1494"/>
                    <a:pt x="19026" y="1502"/>
                    <a:pt x="19018" y="1510"/>
                  </a:cubicBezTo>
                  <a:cubicBezTo>
                    <a:pt x="19018" y="1510"/>
                    <a:pt x="19010" y="1518"/>
                    <a:pt x="19002" y="1527"/>
                  </a:cubicBezTo>
                  <a:cubicBezTo>
                    <a:pt x="19002" y="1527"/>
                    <a:pt x="18994" y="1535"/>
                    <a:pt x="18986" y="1543"/>
                  </a:cubicBezTo>
                  <a:cubicBezTo>
                    <a:pt x="18978" y="1543"/>
                    <a:pt x="18970" y="1551"/>
                    <a:pt x="18962" y="1559"/>
                  </a:cubicBezTo>
                  <a:cubicBezTo>
                    <a:pt x="18953" y="1567"/>
                    <a:pt x="18937" y="1583"/>
                    <a:pt x="18921" y="1591"/>
                  </a:cubicBezTo>
                  <a:cubicBezTo>
                    <a:pt x="18913" y="1599"/>
                    <a:pt x="18905" y="1599"/>
                    <a:pt x="18897" y="1607"/>
                  </a:cubicBezTo>
                  <a:cubicBezTo>
                    <a:pt x="18889" y="1615"/>
                    <a:pt x="18889" y="1615"/>
                    <a:pt x="18881" y="1623"/>
                  </a:cubicBezTo>
                  <a:cubicBezTo>
                    <a:pt x="18881" y="1623"/>
                    <a:pt x="18873" y="1623"/>
                    <a:pt x="18873" y="1631"/>
                  </a:cubicBezTo>
                  <a:cubicBezTo>
                    <a:pt x="18865" y="1640"/>
                    <a:pt x="18849" y="1640"/>
                    <a:pt x="18840" y="1648"/>
                  </a:cubicBezTo>
                  <a:cubicBezTo>
                    <a:pt x="18840" y="1656"/>
                    <a:pt x="18832" y="1656"/>
                    <a:pt x="18832" y="1656"/>
                  </a:cubicBezTo>
                  <a:cubicBezTo>
                    <a:pt x="18824" y="1664"/>
                    <a:pt x="18816" y="1664"/>
                    <a:pt x="18816" y="1672"/>
                  </a:cubicBezTo>
                  <a:lnTo>
                    <a:pt x="18808" y="1672"/>
                  </a:lnTo>
                  <a:cubicBezTo>
                    <a:pt x="18800" y="1680"/>
                    <a:pt x="18792" y="1680"/>
                    <a:pt x="18784" y="1688"/>
                  </a:cubicBezTo>
                  <a:cubicBezTo>
                    <a:pt x="18768" y="1696"/>
                    <a:pt x="18760" y="1704"/>
                    <a:pt x="18744" y="1712"/>
                  </a:cubicBezTo>
                  <a:cubicBezTo>
                    <a:pt x="18727" y="1720"/>
                    <a:pt x="18711" y="1728"/>
                    <a:pt x="18695" y="1736"/>
                  </a:cubicBezTo>
                  <a:cubicBezTo>
                    <a:pt x="18687" y="1745"/>
                    <a:pt x="18687" y="1745"/>
                    <a:pt x="18679" y="1745"/>
                  </a:cubicBezTo>
                  <a:cubicBezTo>
                    <a:pt x="18679" y="1753"/>
                    <a:pt x="18679" y="1753"/>
                    <a:pt x="18671" y="1753"/>
                  </a:cubicBezTo>
                  <a:cubicBezTo>
                    <a:pt x="18663" y="1761"/>
                    <a:pt x="18655" y="1761"/>
                    <a:pt x="18639" y="1769"/>
                  </a:cubicBezTo>
                  <a:cubicBezTo>
                    <a:pt x="18630" y="1777"/>
                    <a:pt x="18614" y="1777"/>
                    <a:pt x="18606" y="1785"/>
                  </a:cubicBezTo>
                  <a:cubicBezTo>
                    <a:pt x="18598" y="1793"/>
                    <a:pt x="18590" y="1793"/>
                    <a:pt x="18574" y="1801"/>
                  </a:cubicBezTo>
                  <a:lnTo>
                    <a:pt x="18558" y="1801"/>
                  </a:lnTo>
                  <a:cubicBezTo>
                    <a:pt x="18558" y="1809"/>
                    <a:pt x="18550" y="1809"/>
                    <a:pt x="18550" y="1809"/>
                  </a:cubicBezTo>
                  <a:cubicBezTo>
                    <a:pt x="18542" y="1817"/>
                    <a:pt x="18542" y="1817"/>
                    <a:pt x="18534" y="1817"/>
                  </a:cubicBezTo>
                  <a:cubicBezTo>
                    <a:pt x="18517" y="1825"/>
                    <a:pt x="18493" y="1833"/>
                    <a:pt x="18469" y="1841"/>
                  </a:cubicBezTo>
                  <a:cubicBezTo>
                    <a:pt x="18461" y="1850"/>
                    <a:pt x="18445" y="1850"/>
                    <a:pt x="18437" y="1858"/>
                  </a:cubicBezTo>
                  <a:cubicBezTo>
                    <a:pt x="18421" y="1858"/>
                    <a:pt x="18412" y="1866"/>
                    <a:pt x="18404" y="1866"/>
                  </a:cubicBezTo>
                  <a:cubicBezTo>
                    <a:pt x="18396" y="1866"/>
                    <a:pt x="18388" y="1874"/>
                    <a:pt x="18372" y="1874"/>
                  </a:cubicBezTo>
                  <a:cubicBezTo>
                    <a:pt x="18356" y="1882"/>
                    <a:pt x="18340" y="1882"/>
                    <a:pt x="18324" y="1890"/>
                  </a:cubicBezTo>
                  <a:lnTo>
                    <a:pt x="18307" y="1890"/>
                  </a:lnTo>
                  <a:cubicBezTo>
                    <a:pt x="18291" y="1898"/>
                    <a:pt x="18267" y="1898"/>
                    <a:pt x="18243" y="1906"/>
                  </a:cubicBezTo>
                  <a:cubicBezTo>
                    <a:pt x="18227" y="1914"/>
                    <a:pt x="18202" y="1914"/>
                    <a:pt x="18186" y="1914"/>
                  </a:cubicBezTo>
                  <a:cubicBezTo>
                    <a:pt x="18178" y="1922"/>
                    <a:pt x="18170" y="1922"/>
                    <a:pt x="18162" y="1922"/>
                  </a:cubicBezTo>
                  <a:lnTo>
                    <a:pt x="18154" y="1922"/>
                  </a:lnTo>
                  <a:cubicBezTo>
                    <a:pt x="18130" y="1922"/>
                    <a:pt x="18114" y="1930"/>
                    <a:pt x="18089" y="1930"/>
                  </a:cubicBezTo>
                  <a:lnTo>
                    <a:pt x="18073" y="1930"/>
                  </a:lnTo>
                  <a:cubicBezTo>
                    <a:pt x="18065" y="1930"/>
                    <a:pt x="18057" y="1930"/>
                    <a:pt x="18041" y="1938"/>
                  </a:cubicBezTo>
                  <a:lnTo>
                    <a:pt x="6938" y="1938"/>
                  </a:lnTo>
                  <a:cubicBezTo>
                    <a:pt x="6929" y="1938"/>
                    <a:pt x="6921" y="1930"/>
                    <a:pt x="6913" y="1930"/>
                  </a:cubicBezTo>
                  <a:lnTo>
                    <a:pt x="6889" y="1930"/>
                  </a:lnTo>
                  <a:cubicBezTo>
                    <a:pt x="6873" y="1930"/>
                    <a:pt x="6849" y="1922"/>
                    <a:pt x="6833" y="1922"/>
                  </a:cubicBezTo>
                  <a:lnTo>
                    <a:pt x="6824" y="1922"/>
                  </a:lnTo>
                  <a:cubicBezTo>
                    <a:pt x="6816" y="1922"/>
                    <a:pt x="6800" y="1922"/>
                    <a:pt x="6792" y="1914"/>
                  </a:cubicBezTo>
                  <a:cubicBezTo>
                    <a:pt x="6776" y="1914"/>
                    <a:pt x="6760" y="1914"/>
                    <a:pt x="6744" y="1906"/>
                  </a:cubicBezTo>
                  <a:cubicBezTo>
                    <a:pt x="6720" y="1898"/>
                    <a:pt x="6695" y="1898"/>
                    <a:pt x="6671" y="1890"/>
                  </a:cubicBezTo>
                  <a:lnTo>
                    <a:pt x="6663" y="1890"/>
                  </a:lnTo>
                  <a:cubicBezTo>
                    <a:pt x="6639" y="1882"/>
                    <a:pt x="6623" y="1882"/>
                    <a:pt x="6606" y="1874"/>
                  </a:cubicBezTo>
                  <a:cubicBezTo>
                    <a:pt x="6598" y="1874"/>
                    <a:pt x="6590" y="1866"/>
                    <a:pt x="6582" y="1866"/>
                  </a:cubicBezTo>
                  <a:cubicBezTo>
                    <a:pt x="6574" y="1858"/>
                    <a:pt x="6558" y="1858"/>
                    <a:pt x="6550" y="1858"/>
                  </a:cubicBezTo>
                  <a:cubicBezTo>
                    <a:pt x="6534" y="1850"/>
                    <a:pt x="6526" y="1850"/>
                    <a:pt x="6510" y="1841"/>
                  </a:cubicBezTo>
                  <a:cubicBezTo>
                    <a:pt x="6493" y="1833"/>
                    <a:pt x="6469" y="1825"/>
                    <a:pt x="6445" y="1817"/>
                  </a:cubicBezTo>
                  <a:cubicBezTo>
                    <a:pt x="6445" y="1817"/>
                    <a:pt x="6437" y="1809"/>
                    <a:pt x="6437" y="1809"/>
                  </a:cubicBezTo>
                  <a:cubicBezTo>
                    <a:pt x="6429" y="1809"/>
                    <a:pt x="6429" y="1809"/>
                    <a:pt x="6421" y="1801"/>
                  </a:cubicBezTo>
                  <a:lnTo>
                    <a:pt x="6405" y="1801"/>
                  </a:lnTo>
                  <a:cubicBezTo>
                    <a:pt x="6397" y="1793"/>
                    <a:pt x="6388" y="1793"/>
                    <a:pt x="6372" y="1785"/>
                  </a:cubicBezTo>
                  <a:cubicBezTo>
                    <a:pt x="6364" y="1777"/>
                    <a:pt x="6356" y="1777"/>
                    <a:pt x="6340" y="1769"/>
                  </a:cubicBezTo>
                  <a:cubicBezTo>
                    <a:pt x="6332" y="1761"/>
                    <a:pt x="6324" y="1761"/>
                    <a:pt x="6308" y="1753"/>
                  </a:cubicBezTo>
                  <a:cubicBezTo>
                    <a:pt x="6308" y="1753"/>
                    <a:pt x="6308" y="1753"/>
                    <a:pt x="6308" y="1745"/>
                  </a:cubicBezTo>
                  <a:cubicBezTo>
                    <a:pt x="6300" y="1745"/>
                    <a:pt x="6292" y="1745"/>
                    <a:pt x="6283" y="1736"/>
                  </a:cubicBezTo>
                  <a:cubicBezTo>
                    <a:pt x="6267" y="1728"/>
                    <a:pt x="6251" y="1720"/>
                    <a:pt x="6235" y="1712"/>
                  </a:cubicBezTo>
                  <a:cubicBezTo>
                    <a:pt x="6227" y="1704"/>
                    <a:pt x="6211" y="1696"/>
                    <a:pt x="6203" y="1688"/>
                  </a:cubicBezTo>
                  <a:cubicBezTo>
                    <a:pt x="6187" y="1680"/>
                    <a:pt x="6178" y="1680"/>
                    <a:pt x="6170" y="1672"/>
                  </a:cubicBezTo>
                  <a:cubicBezTo>
                    <a:pt x="6162" y="1664"/>
                    <a:pt x="6162" y="1664"/>
                    <a:pt x="6154" y="1656"/>
                  </a:cubicBezTo>
                  <a:cubicBezTo>
                    <a:pt x="6146" y="1656"/>
                    <a:pt x="6146" y="1656"/>
                    <a:pt x="6138" y="1648"/>
                  </a:cubicBezTo>
                  <a:cubicBezTo>
                    <a:pt x="6130" y="1640"/>
                    <a:pt x="6122" y="1640"/>
                    <a:pt x="6114" y="1631"/>
                  </a:cubicBezTo>
                  <a:cubicBezTo>
                    <a:pt x="6106" y="1623"/>
                    <a:pt x="6106" y="1623"/>
                    <a:pt x="6106" y="1623"/>
                  </a:cubicBezTo>
                  <a:cubicBezTo>
                    <a:pt x="6098" y="1615"/>
                    <a:pt x="6090" y="1615"/>
                    <a:pt x="6082" y="1607"/>
                  </a:cubicBezTo>
                  <a:cubicBezTo>
                    <a:pt x="6073" y="1599"/>
                    <a:pt x="6065" y="1599"/>
                    <a:pt x="6057" y="1591"/>
                  </a:cubicBezTo>
                  <a:cubicBezTo>
                    <a:pt x="6041" y="1583"/>
                    <a:pt x="6033" y="1567"/>
                    <a:pt x="6017" y="1559"/>
                  </a:cubicBezTo>
                  <a:cubicBezTo>
                    <a:pt x="6009" y="1551"/>
                    <a:pt x="6001" y="1543"/>
                    <a:pt x="5993" y="1543"/>
                  </a:cubicBezTo>
                  <a:cubicBezTo>
                    <a:pt x="5993" y="1535"/>
                    <a:pt x="5985" y="1527"/>
                    <a:pt x="5977" y="1527"/>
                  </a:cubicBezTo>
                  <a:cubicBezTo>
                    <a:pt x="5977" y="1518"/>
                    <a:pt x="5969" y="1510"/>
                    <a:pt x="5960" y="1510"/>
                  </a:cubicBezTo>
                  <a:cubicBezTo>
                    <a:pt x="5952" y="1502"/>
                    <a:pt x="5944" y="1494"/>
                    <a:pt x="5936" y="1486"/>
                  </a:cubicBezTo>
                  <a:cubicBezTo>
                    <a:pt x="5920" y="1470"/>
                    <a:pt x="5912" y="1462"/>
                    <a:pt x="5904" y="1454"/>
                  </a:cubicBezTo>
                  <a:cubicBezTo>
                    <a:pt x="5896" y="1446"/>
                    <a:pt x="5888" y="1438"/>
                    <a:pt x="5888" y="1430"/>
                  </a:cubicBezTo>
                  <a:cubicBezTo>
                    <a:pt x="5880" y="1422"/>
                    <a:pt x="5872" y="1422"/>
                    <a:pt x="5864" y="1413"/>
                  </a:cubicBezTo>
                  <a:cubicBezTo>
                    <a:pt x="5864" y="1405"/>
                    <a:pt x="5855" y="1397"/>
                    <a:pt x="5847" y="1397"/>
                  </a:cubicBezTo>
                  <a:cubicBezTo>
                    <a:pt x="5839" y="1389"/>
                    <a:pt x="5839" y="1381"/>
                    <a:pt x="5831" y="1381"/>
                  </a:cubicBezTo>
                  <a:cubicBezTo>
                    <a:pt x="5823" y="1365"/>
                    <a:pt x="5815" y="1357"/>
                    <a:pt x="5807" y="1349"/>
                  </a:cubicBezTo>
                  <a:cubicBezTo>
                    <a:pt x="5807" y="1349"/>
                    <a:pt x="5799" y="1341"/>
                    <a:pt x="5799" y="1333"/>
                  </a:cubicBezTo>
                  <a:lnTo>
                    <a:pt x="5791" y="1333"/>
                  </a:lnTo>
                  <a:cubicBezTo>
                    <a:pt x="5791" y="1325"/>
                    <a:pt x="5783" y="1317"/>
                    <a:pt x="5775" y="1308"/>
                  </a:cubicBezTo>
                  <a:cubicBezTo>
                    <a:pt x="5775" y="1308"/>
                    <a:pt x="5767" y="1300"/>
                    <a:pt x="5767" y="1300"/>
                  </a:cubicBezTo>
                  <a:cubicBezTo>
                    <a:pt x="5767" y="1292"/>
                    <a:pt x="5759" y="1284"/>
                    <a:pt x="5750" y="1276"/>
                  </a:cubicBezTo>
                  <a:cubicBezTo>
                    <a:pt x="5750" y="1276"/>
                    <a:pt x="5742" y="1268"/>
                    <a:pt x="5742" y="1268"/>
                  </a:cubicBezTo>
                  <a:cubicBezTo>
                    <a:pt x="5742" y="1260"/>
                    <a:pt x="5734" y="1252"/>
                    <a:pt x="5726" y="1252"/>
                  </a:cubicBezTo>
                  <a:cubicBezTo>
                    <a:pt x="5726" y="1244"/>
                    <a:pt x="5718" y="1236"/>
                    <a:pt x="5718" y="1236"/>
                  </a:cubicBezTo>
                  <a:cubicBezTo>
                    <a:pt x="5710" y="1228"/>
                    <a:pt x="5710" y="1220"/>
                    <a:pt x="5702" y="1212"/>
                  </a:cubicBezTo>
                  <a:cubicBezTo>
                    <a:pt x="5702" y="1212"/>
                    <a:pt x="5702" y="1204"/>
                    <a:pt x="5694" y="1204"/>
                  </a:cubicBezTo>
                  <a:cubicBezTo>
                    <a:pt x="5694" y="1195"/>
                    <a:pt x="5686" y="1195"/>
                    <a:pt x="5686" y="1187"/>
                  </a:cubicBezTo>
                  <a:cubicBezTo>
                    <a:pt x="5678" y="1179"/>
                    <a:pt x="5678" y="1171"/>
                    <a:pt x="5670" y="1163"/>
                  </a:cubicBezTo>
                  <a:cubicBezTo>
                    <a:pt x="5670" y="1163"/>
                    <a:pt x="5662" y="1155"/>
                    <a:pt x="5662" y="1147"/>
                  </a:cubicBezTo>
                  <a:cubicBezTo>
                    <a:pt x="5662" y="1147"/>
                    <a:pt x="5654" y="1139"/>
                    <a:pt x="5654" y="1139"/>
                  </a:cubicBezTo>
                  <a:cubicBezTo>
                    <a:pt x="5654" y="1131"/>
                    <a:pt x="5654" y="1131"/>
                    <a:pt x="5654" y="1131"/>
                  </a:cubicBezTo>
                  <a:cubicBezTo>
                    <a:pt x="5646" y="1123"/>
                    <a:pt x="5637" y="1115"/>
                    <a:pt x="5637" y="1099"/>
                  </a:cubicBezTo>
                  <a:cubicBezTo>
                    <a:pt x="5629" y="1090"/>
                    <a:pt x="5629" y="1090"/>
                    <a:pt x="5621" y="1082"/>
                  </a:cubicBezTo>
                  <a:cubicBezTo>
                    <a:pt x="5621" y="1074"/>
                    <a:pt x="5621" y="1074"/>
                    <a:pt x="5613" y="1066"/>
                  </a:cubicBezTo>
                  <a:cubicBezTo>
                    <a:pt x="5605" y="1050"/>
                    <a:pt x="5605" y="1042"/>
                    <a:pt x="5597" y="1026"/>
                  </a:cubicBezTo>
                  <a:cubicBezTo>
                    <a:pt x="5589" y="1010"/>
                    <a:pt x="5581" y="994"/>
                    <a:pt x="5573" y="977"/>
                  </a:cubicBezTo>
                  <a:lnTo>
                    <a:pt x="5565" y="969"/>
                  </a:lnTo>
                  <a:cubicBezTo>
                    <a:pt x="5565" y="969"/>
                    <a:pt x="5565" y="969"/>
                    <a:pt x="5565" y="961"/>
                  </a:cubicBezTo>
                  <a:cubicBezTo>
                    <a:pt x="5557" y="945"/>
                    <a:pt x="5549" y="929"/>
                    <a:pt x="5541" y="905"/>
                  </a:cubicBezTo>
                  <a:cubicBezTo>
                    <a:pt x="5532" y="889"/>
                    <a:pt x="5524" y="864"/>
                    <a:pt x="5516" y="848"/>
                  </a:cubicBezTo>
                  <a:cubicBezTo>
                    <a:pt x="5516" y="840"/>
                    <a:pt x="5508" y="832"/>
                    <a:pt x="5508" y="824"/>
                  </a:cubicBezTo>
                  <a:cubicBezTo>
                    <a:pt x="5508" y="816"/>
                    <a:pt x="5500" y="808"/>
                    <a:pt x="5500" y="800"/>
                  </a:cubicBezTo>
                  <a:cubicBezTo>
                    <a:pt x="5500" y="800"/>
                    <a:pt x="5500" y="792"/>
                    <a:pt x="5500" y="784"/>
                  </a:cubicBezTo>
                  <a:cubicBezTo>
                    <a:pt x="5492" y="784"/>
                    <a:pt x="5492" y="776"/>
                    <a:pt x="5492" y="767"/>
                  </a:cubicBezTo>
                  <a:cubicBezTo>
                    <a:pt x="5492" y="767"/>
                    <a:pt x="5484" y="759"/>
                    <a:pt x="5484" y="751"/>
                  </a:cubicBezTo>
                  <a:cubicBezTo>
                    <a:pt x="5476" y="735"/>
                    <a:pt x="5476" y="711"/>
                    <a:pt x="5468" y="687"/>
                  </a:cubicBezTo>
                  <a:cubicBezTo>
                    <a:pt x="5460" y="662"/>
                    <a:pt x="5452" y="638"/>
                    <a:pt x="5452" y="614"/>
                  </a:cubicBezTo>
                  <a:cubicBezTo>
                    <a:pt x="5444" y="590"/>
                    <a:pt x="5444" y="566"/>
                    <a:pt x="5436" y="549"/>
                  </a:cubicBezTo>
                  <a:cubicBezTo>
                    <a:pt x="5427" y="485"/>
                    <a:pt x="5419" y="420"/>
                    <a:pt x="5419" y="364"/>
                  </a:cubicBezTo>
                  <a:cubicBezTo>
                    <a:pt x="5419" y="356"/>
                    <a:pt x="5419" y="356"/>
                    <a:pt x="5419" y="356"/>
                  </a:cubicBezTo>
                  <a:lnTo>
                    <a:pt x="5419" y="348"/>
                  </a:lnTo>
                  <a:cubicBezTo>
                    <a:pt x="5419" y="339"/>
                    <a:pt x="5419" y="331"/>
                    <a:pt x="5419" y="315"/>
                  </a:cubicBezTo>
                  <a:cubicBezTo>
                    <a:pt x="5403" y="146"/>
                    <a:pt x="5258" y="16"/>
                    <a:pt x="5088"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0"/>
            <p:cNvSpPr/>
            <p:nvPr/>
          </p:nvSpPr>
          <p:spPr>
            <a:xfrm>
              <a:off x="2044187" y="1119817"/>
              <a:ext cx="1550371" cy="3089378"/>
            </a:xfrm>
            <a:custGeom>
              <a:avLst/>
              <a:gdLst/>
              <a:ahLst/>
              <a:cxnLst/>
              <a:rect l="l" t="t" r="r" b="b"/>
              <a:pathLst>
                <a:path w="25818" h="55672" extrusionOk="0">
                  <a:moveTo>
                    <a:pt x="25712" y="1"/>
                  </a:moveTo>
                  <a:cubicBezTo>
                    <a:pt x="25712" y="9"/>
                    <a:pt x="25720" y="9"/>
                    <a:pt x="25720" y="17"/>
                  </a:cubicBezTo>
                  <a:cubicBezTo>
                    <a:pt x="25736" y="25"/>
                    <a:pt x="25736" y="33"/>
                    <a:pt x="25745" y="41"/>
                  </a:cubicBezTo>
                  <a:cubicBezTo>
                    <a:pt x="25736" y="25"/>
                    <a:pt x="25720" y="17"/>
                    <a:pt x="25712" y="1"/>
                  </a:cubicBezTo>
                  <a:close/>
                  <a:moveTo>
                    <a:pt x="1" y="54670"/>
                  </a:moveTo>
                  <a:cubicBezTo>
                    <a:pt x="9" y="54678"/>
                    <a:pt x="17" y="54694"/>
                    <a:pt x="33" y="54702"/>
                  </a:cubicBezTo>
                  <a:cubicBezTo>
                    <a:pt x="25" y="54694"/>
                    <a:pt x="17" y="54686"/>
                    <a:pt x="9" y="54678"/>
                  </a:cubicBezTo>
                  <a:cubicBezTo>
                    <a:pt x="9" y="54678"/>
                    <a:pt x="9" y="54670"/>
                    <a:pt x="1" y="54670"/>
                  </a:cubicBezTo>
                  <a:close/>
                  <a:moveTo>
                    <a:pt x="25817" y="54952"/>
                  </a:moveTo>
                  <a:lnTo>
                    <a:pt x="25817" y="54952"/>
                  </a:lnTo>
                  <a:cubicBezTo>
                    <a:pt x="25817" y="54953"/>
                    <a:pt x="25801" y="54969"/>
                    <a:pt x="25793" y="54969"/>
                  </a:cubicBezTo>
                  <a:cubicBezTo>
                    <a:pt x="25785" y="54985"/>
                    <a:pt x="25777" y="54993"/>
                    <a:pt x="25769" y="55001"/>
                  </a:cubicBezTo>
                  <a:cubicBezTo>
                    <a:pt x="25785" y="54993"/>
                    <a:pt x="25801" y="54969"/>
                    <a:pt x="25817" y="54952"/>
                  </a:cubicBezTo>
                  <a:close/>
                  <a:moveTo>
                    <a:pt x="1341" y="55655"/>
                  </a:moveTo>
                  <a:cubicBezTo>
                    <a:pt x="1346" y="55660"/>
                    <a:pt x="1353" y="55662"/>
                    <a:pt x="1361" y="55664"/>
                  </a:cubicBezTo>
                  <a:lnTo>
                    <a:pt x="1361" y="55664"/>
                  </a:lnTo>
                  <a:cubicBezTo>
                    <a:pt x="1354" y="55661"/>
                    <a:pt x="1348" y="55658"/>
                    <a:pt x="1341" y="55655"/>
                  </a:cubicBezTo>
                  <a:close/>
                  <a:moveTo>
                    <a:pt x="1361" y="55664"/>
                  </a:moveTo>
                  <a:lnTo>
                    <a:pt x="1361" y="55664"/>
                  </a:lnTo>
                  <a:cubicBezTo>
                    <a:pt x="1363" y="55665"/>
                    <a:pt x="1365" y="55666"/>
                    <a:pt x="1367" y="55666"/>
                  </a:cubicBezTo>
                  <a:lnTo>
                    <a:pt x="1367" y="55666"/>
                  </a:lnTo>
                  <a:cubicBezTo>
                    <a:pt x="1365" y="55666"/>
                    <a:pt x="1363" y="55665"/>
                    <a:pt x="1361" y="55664"/>
                  </a:cubicBezTo>
                  <a:close/>
                  <a:moveTo>
                    <a:pt x="1367" y="55666"/>
                  </a:moveTo>
                  <a:cubicBezTo>
                    <a:pt x="1369" y="55668"/>
                    <a:pt x="1372" y="55669"/>
                    <a:pt x="1374" y="55671"/>
                  </a:cubicBezTo>
                  <a:lnTo>
                    <a:pt x="1390" y="55671"/>
                  </a:lnTo>
                  <a:cubicBezTo>
                    <a:pt x="1382" y="55671"/>
                    <a:pt x="1374" y="55669"/>
                    <a:pt x="1367" y="55666"/>
                  </a:cubicBezTo>
                  <a:close/>
                </a:path>
              </a:pathLst>
            </a:custGeom>
            <a:solidFill>
              <a:srgbClr val="722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70"/>
          <p:cNvSpPr txBox="1">
            <a:spLocks noGrp="1"/>
          </p:cNvSpPr>
          <p:nvPr>
            <p:ph type="subTitle" idx="1"/>
          </p:nvPr>
        </p:nvSpPr>
        <p:spPr>
          <a:xfrm>
            <a:off x="5603500" y="2382875"/>
            <a:ext cx="2827500" cy="1808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replace the image on the screen with your own work. Right-click on it and then choose "Replace image" so you can add yours</a:t>
            </a:r>
            <a:endParaRPr/>
          </a:p>
        </p:txBody>
      </p:sp>
      <p:sp>
        <p:nvSpPr>
          <p:cNvPr id="798" name="Google Shape;798;p70"/>
          <p:cNvSpPr txBox="1">
            <a:spLocks noGrp="1"/>
          </p:cNvSpPr>
          <p:nvPr>
            <p:ph type="title"/>
          </p:nvPr>
        </p:nvSpPr>
        <p:spPr>
          <a:xfrm>
            <a:off x="5734175" y="1119825"/>
            <a:ext cx="2696700" cy="11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rPr>
              <a:t>Mobile web</a:t>
            </a:r>
            <a:endParaRPr>
              <a:solidFill>
                <a:schemeClr val="dk1"/>
              </a:solidFill>
            </a:endParaRPr>
          </a:p>
        </p:txBody>
      </p:sp>
      <p:pic>
        <p:nvPicPr>
          <p:cNvPr id="799" name="Google Shape;799;p70"/>
          <p:cNvPicPr preferRelativeResize="0"/>
          <p:nvPr/>
        </p:nvPicPr>
        <p:blipFill rotWithShape="1">
          <a:blip r:embed="rId3">
            <a:alphaModFix/>
          </a:blip>
          <a:srcRect l="2022" t="790" r="2146" b="15147"/>
          <a:stretch/>
        </p:blipFill>
        <p:spPr>
          <a:xfrm>
            <a:off x="2088100" y="1093150"/>
            <a:ext cx="1512000" cy="3001200"/>
          </a:xfrm>
          <a:prstGeom prst="roundRect">
            <a:avLst>
              <a:gd name="adj" fmla="val 4359"/>
            </a:avLst>
          </a:prstGeom>
          <a:noFill/>
          <a:ln w="9525" cap="flat" cmpd="sng">
            <a:solidFill>
              <a:schemeClr val="accent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803"/>
        <p:cNvGrpSpPr/>
        <p:nvPr/>
      </p:nvGrpSpPr>
      <p:grpSpPr>
        <a:xfrm>
          <a:off x="0" y="0"/>
          <a:ext cx="0" cy="0"/>
          <a:chOff x="0" y="0"/>
          <a:chExt cx="0" cy="0"/>
        </a:xfrm>
      </p:grpSpPr>
      <p:sp>
        <p:nvSpPr>
          <p:cNvPr id="804" name="Google Shape;804;p71"/>
          <p:cNvSpPr txBox="1">
            <a:spLocks noGrp="1"/>
          </p:cNvSpPr>
          <p:nvPr>
            <p:ph type="title"/>
          </p:nvPr>
        </p:nvSpPr>
        <p:spPr>
          <a:xfrm>
            <a:off x="643308" y="707437"/>
            <a:ext cx="741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associates</a:t>
            </a:r>
            <a:endParaRPr/>
          </a:p>
        </p:txBody>
      </p:sp>
      <p:grpSp>
        <p:nvGrpSpPr>
          <p:cNvPr id="805" name="Google Shape;805;p71"/>
          <p:cNvGrpSpPr/>
          <p:nvPr/>
        </p:nvGrpSpPr>
        <p:grpSpPr>
          <a:xfrm>
            <a:off x="1902629" y="3189661"/>
            <a:ext cx="467142" cy="479698"/>
            <a:chOff x="-4837325" y="3612425"/>
            <a:chExt cx="293800" cy="291450"/>
          </a:xfrm>
        </p:grpSpPr>
        <p:sp>
          <p:nvSpPr>
            <p:cNvPr id="806" name="Google Shape;806;p7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71"/>
          <p:cNvSpPr txBox="1">
            <a:spLocks noGrp="1"/>
          </p:cNvSpPr>
          <p:nvPr>
            <p:ph type="subTitle" idx="9"/>
          </p:nvPr>
        </p:nvSpPr>
        <p:spPr>
          <a:xfrm>
            <a:off x="6543813" y="3752030"/>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sz="1800"/>
          </a:p>
        </p:txBody>
      </p:sp>
      <p:sp>
        <p:nvSpPr>
          <p:cNvPr id="810" name="Google Shape;810;p71"/>
          <p:cNvSpPr txBox="1">
            <a:spLocks noGrp="1"/>
          </p:cNvSpPr>
          <p:nvPr>
            <p:ph type="subTitle" idx="8"/>
          </p:nvPr>
        </p:nvSpPr>
        <p:spPr>
          <a:xfrm>
            <a:off x="3919500" y="3743789"/>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sz="1800"/>
          </a:p>
        </p:txBody>
      </p:sp>
      <p:sp>
        <p:nvSpPr>
          <p:cNvPr id="811" name="Google Shape;811;p71"/>
          <p:cNvSpPr txBox="1">
            <a:spLocks noGrp="1"/>
          </p:cNvSpPr>
          <p:nvPr>
            <p:ph type="body" idx="4"/>
          </p:nvPr>
        </p:nvSpPr>
        <p:spPr>
          <a:xfrm>
            <a:off x="1230800" y="2391206"/>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closest planet to the Sun</a:t>
            </a:r>
            <a:endParaRPr/>
          </a:p>
        </p:txBody>
      </p:sp>
      <p:sp>
        <p:nvSpPr>
          <p:cNvPr id="812" name="Google Shape;812;p71"/>
          <p:cNvSpPr txBox="1">
            <a:spLocks noGrp="1"/>
          </p:cNvSpPr>
          <p:nvPr>
            <p:ph type="body" idx="5"/>
          </p:nvPr>
        </p:nvSpPr>
        <p:spPr>
          <a:xfrm>
            <a:off x="3666600" y="2401566"/>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cold</a:t>
            </a:r>
            <a:endParaRPr/>
          </a:p>
        </p:txBody>
      </p:sp>
      <p:sp>
        <p:nvSpPr>
          <p:cNvPr id="813" name="Google Shape;813;p71"/>
          <p:cNvSpPr txBox="1">
            <a:spLocks noGrp="1"/>
          </p:cNvSpPr>
          <p:nvPr>
            <p:ph type="body" idx="6"/>
          </p:nvPr>
        </p:nvSpPr>
        <p:spPr>
          <a:xfrm>
            <a:off x="6260421" y="2391206"/>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ringed one and a gas giant</a:t>
            </a:r>
            <a:endParaRPr/>
          </a:p>
        </p:txBody>
      </p:sp>
      <p:sp>
        <p:nvSpPr>
          <p:cNvPr id="814" name="Google Shape;814;p71"/>
          <p:cNvSpPr txBox="1">
            <a:spLocks noGrp="1"/>
          </p:cNvSpPr>
          <p:nvPr>
            <p:ph type="subTitle" idx="7"/>
          </p:nvPr>
        </p:nvSpPr>
        <p:spPr>
          <a:xfrm>
            <a:off x="1483700" y="3752030"/>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a:t>
            </a:r>
            <a:endParaRPr sz="1800"/>
          </a:p>
        </p:txBody>
      </p:sp>
      <p:grpSp>
        <p:nvGrpSpPr>
          <p:cNvPr id="815" name="Google Shape;815;p71"/>
          <p:cNvGrpSpPr/>
          <p:nvPr/>
        </p:nvGrpSpPr>
        <p:grpSpPr>
          <a:xfrm>
            <a:off x="4332837" y="1529527"/>
            <a:ext cx="477751" cy="489105"/>
            <a:chOff x="-64406125" y="3362225"/>
            <a:chExt cx="318225" cy="314800"/>
          </a:xfrm>
        </p:grpSpPr>
        <p:sp>
          <p:nvSpPr>
            <p:cNvPr id="816" name="Google Shape;816;p7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71"/>
          <p:cNvGrpSpPr/>
          <p:nvPr/>
        </p:nvGrpSpPr>
        <p:grpSpPr>
          <a:xfrm>
            <a:off x="6979002" y="1495613"/>
            <a:ext cx="364949" cy="524872"/>
            <a:chOff x="-64001300" y="4093650"/>
            <a:chExt cx="228450" cy="317450"/>
          </a:xfrm>
        </p:grpSpPr>
        <p:sp>
          <p:nvSpPr>
            <p:cNvPr id="819" name="Google Shape;819;p7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71"/>
          <p:cNvGrpSpPr/>
          <p:nvPr/>
        </p:nvGrpSpPr>
        <p:grpSpPr>
          <a:xfrm>
            <a:off x="1915826" y="1549985"/>
            <a:ext cx="467092" cy="492134"/>
            <a:chOff x="-62148800" y="3377700"/>
            <a:chExt cx="311125" cy="316750"/>
          </a:xfrm>
        </p:grpSpPr>
        <p:sp>
          <p:nvSpPr>
            <p:cNvPr id="824" name="Google Shape;824;p7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71"/>
          <p:cNvGrpSpPr/>
          <p:nvPr/>
        </p:nvGrpSpPr>
        <p:grpSpPr>
          <a:xfrm>
            <a:off x="6926049" y="3197813"/>
            <a:ext cx="468414" cy="480973"/>
            <a:chOff x="-5613150" y="3991275"/>
            <a:chExt cx="294600" cy="292225"/>
          </a:xfrm>
        </p:grpSpPr>
        <p:sp>
          <p:nvSpPr>
            <p:cNvPr id="827" name="Google Shape;827;p7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71"/>
          <p:cNvGrpSpPr/>
          <p:nvPr/>
        </p:nvGrpSpPr>
        <p:grpSpPr>
          <a:xfrm>
            <a:off x="4332243" y="3189861"/>
            <a:ext cx="479515" cy="489123"/>
            <a:chOff x="-5254775" y="3631325"/>
            <a:chExt cx="296950" cy="292625"/>
          </a:xfrm>
        </p:grpSpPr>
        <p:sp>
          <p:nvSpPr>
            <p:cNvPr id="837" name="Google Shape;837;p7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71"/>
          <p:cNvSpPr txBox="1">
            <a:spLocks noGrp="1"/>
          </p:cNvSpPr>
          <p:nvPr>
            <p:ph type="subTitle" idx="1"/>
          </p:nvPr>
        </p:nvSpPr>
        <p:spPr>
          <a:xfrm>
            <a:off x="1460875" y="2089717"/>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45" name="Google Shape;845;p71"/>
          <p:cNvSpPr txBox="1">
            <a:spLocks noGrp="1"/>
          </p:cNvSpPr>
          <p:nvPr>
            <p:ph type="subTitle" idx="2"/>
          </p:nvPr>
        </p:nvSpPr>
        <p:spPr>
          <a:xfrm>
            <a:off x="3919500" y="2089717"/>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sz="1800"/>
          </a:p>
        </p:txBody>
      </p:sp>
      <p:sp>
        <p:nvSpPr>
          <p:cNvPr id="846" name="Google Shape;846;p71"/>
          <p:cNvSpPr txBox="1">
            <a:spLocks noGrp="1"/>
          </p:cNvSpPr>
          <p:nvPr>
            <p:ph type="subTitle" idx="3"/>
          </p:nvPr>
        </p:nvSpPr>
        <p:spPr>
          <a:xfrm>
            <a:off x="6513313" y="2089717"/>
            <a:ext cx="1305000" cy="27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sz="1800"/>
          </a:p>
        </p:txBody>
      </p:sp>
      <p:sp>
        <p:nvSpPr>
          <p:cNvPr id="847" name="Google Shape;847;p71"/>
          <p:cNvSpPr txBox="1">
            <a:spLocks noGrp="1"/>
          </p:cNvSpPr>
          <p:nvPr>
            <p:ph type="body" idx="13"/>
          </p:nvPr>
        </p:nvSpPr>
        <p:spPr>
          <a:xfrm>
            <a:off x="1230800" y="4053082"/>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t>
            </a:r>
            <a:endParaRPr/>
          </a:p>
          <a:p>
            <a:pPr marL="0" lvl="0" indent="0" algn="ctr" rtl="0">
              <a:spcBef>
                <a:spcPts val="0"/>
              </a:spcBef>
              <a:spcAft>
                <a:spcPts val="1600"/>
              </a:spcAft>
              <a:buClr>
                <a:schemeClr val="dk1"/>
              </a:buClr>
              <a:buSzPts val="1100"/>
              <a:buFont typeface="Arial"/>
              <a:buNone/>
            </a:pPr>
            <a:endParaRPr/>
          </a:p>
        </p:txBody>
      </p:sp>
      <p:sp>
        <p:nvSpPr>
          <p:cNvPr id="848" name="Google Shape;848;p71"/>
          <p:cNvSpPr txBox="1">
            <a:spLocks noGrp="1"/>
          </p:cNvSpPr>
          <p:nvPr>
            <p:ph type="body" idx="14"/>
          </p:nvPr>
        </p:nvSpPr>
        <p:spPr>
          <a:xfrm>
            <a:off x="3666600" y="4053082"/>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the biggest planet </a:t>
            </a:r>
            <a:endParaRPr/>
          </a:p>
        </p:txBody>
      </p:sp>
      <p:sp>
        <p:nvSpPr>
          <p:cNvPr id="849" name="Google Shape;849;p71"/>
          <p:cNvSpPr txBox="1">
            <a:spLocks noGrp="1"/>
          </p:cNvSpPr>
          <p:nvPr>
            <p:ph type="body" idx="15"/>
          </p:nvPr>
        </p:nvSpPr>
        <p:spPr>
          <a:xfrm>
            <a:off x="6290921" y="4053082"/>
            <a:ext cx="18108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very far away from Earth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72"/>
        <p:cNvGrpSpPr/>
        <p:nvPr/>
      </p:nvGrpSpPr>
      <p:grpSpPr>
        <a:xfrm>
          <a:off x="0" y="0"/>
          <a:ext cx="0" cy="0"/>
          <a:chOff x="0" y="0"/>
          <a:chExt cx="0" cy="0"/>
        </a:xfrm>
      </p:grpSpPr>
      <p:sp>
        <p:nvSpPr>
          <p:cNvPr id="873" name="Google Shape;873;p73"/>
          <p:cNvSpPr txBox="1">
            <a:spLocks noGrp="1"/>
          </p:cNvSpPr>
          <p:nvPr>
            <p:ph type="subTitle" idx="1"/>
          </p:nvPr>
        </p:nvSpPr>
        <p:spPr>
          <a:xfrm>
            <a:off x="666794" y="1329150"/>
            <a:ext cx="3852600" cy="32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 </a:t>
            </a:r>
            <a:endParaRPr/>
          </a:p>
          <a:p>
            <a:pPr marL="0" lvl="0" indent="0" algn="l" rtl="0">
              <a:spcBef>
                <a:spcPts val="1600"/>
              </a:spcBef>
              <a:spcAft>
                <a:spcPts val="0"/>
              </a:spcAft>
              <a:buClr>
                <a:schemeClr val="dk1"/>
              </a:buClr>
              <a:buSzPts val="1100"/>
              <a:buFont typeface="Arial"/>
              <a:buNone/>
            </a:pPr>
            <a:r>
              <a:rPr lang="en">
                <a:solidFill>
                  <a:schemeClr val="dk1"/>
                </a:solidFill>
                <a:latin typeface="Montserrat ExtraBold"/>
                <a:ea typeface="Montserrat ExtraBold"/>
                <a:cs typeface="Montserrat ExtraBold"/>
                <a:sym typeface="Montserrat ExtraBold"/>
              </a:rPr>
              <a:t>Photos</a:t>
            </a:r>
            <a:endParaRPr>
              <a:solidFill>
                <a:schemeClr val="dk1"/>
              </a:solidFill>
            </a:endParaRPr>
          </a:p>
          <a:p>
            <a:pPr marL="457200" marR="50800" lvl="0" indent="-311150" algn="l" rtl="0">
              <a:spcBef>
                <a:spcPts val="0"/>
              </a:spcBef>
              <a:spcAft>
                <a:spcPts val="0"/>
              </a:spcAft>
              <a:buClr>
                <a:schemeClr val="dk1"/>
              </a:buClr>
              <a:buSzPts val="1300"/>
              <a:buFont typeface="Montserrat"/>
              <a:buChar char="●"/>
            </a:pPr>
            <a:r>
              <a:rPr lang="en">
                <a:solidFill>
                  <a:schemeClr val="dk1"/>
                </a:solidFill>
                <a:uFill>
                  <a:noFill/>
                </a:uFill>
                <a:hlinkClick r:id="rId3">
                  <a:extLst>
                    <a:ext uri="{A12FA001-AC4F-418D-AE19-62706E023703}">
                      <ahyp:hlinkClr xmlns:ahyp="http://schemas.microsoft.com/office/drawing/2018/hyperlinkcolor" val="tx"/>
                    </a:ext>
                  </a:extLst>
                </a:hlinkClick>
              </a:rPr>
              <a:t>Group of positive people posing together </a:t>
            </a:r>
            <a:endParaRPr>
              <a:solidFill>
                <a:schemeClr val="dk1"/>
              </a:solidFill>
            </a:endParaRPr>
          </a:p>
          <a:p>
            <a:pPr marL="457200" marR="50800" lvl="0" indent="-311150" algn="l" rtl="0">
              <a:spcBef>
                <a:spcPts val="0"/>
              </a:spcBef>
              <a:spcAft>
                <a:spcPts val="0"/>
              </a:spcAft>
              <a:buClr>
                <a:schemeClr val="dk1"/>
              </a:buClr>
              <a:buSzPts val="1300"/>
              <a:buFont typeface="Montserrat"/>
              <a:buChar char="●"/>
            </a:pPr>
            <a:r>
              <a:rPr lang="en">
                <a:solidFill>
                  <a:schemeClr val="dk1"/>
                </a:solidFill>
                <a:uFill>
                  <a:noFill/>
                </a:uFill>
                <a:hlinkClick r:id="rId4">
                  <a:extLst>
                    <a:ext uri="{A12FA001-AC4F-418D-AE19-62706E023703}">
                      <ahyp:hlinkClr xmlns:ahyp="http://schemas.microsoft.com/office/drawing/2018/hyperlinkcolor" val="tx"/>
                    </a:ext>
                  </a:extLst>
                </a:hlinkClick>
              </a:rPr>
              <a:t>Asian woman protesting and holding megaphone </a:t>
            </a:r>
            <a:endParaRPr>
              <a:solidFill>
                <a:schemeClr val="dk1"/>
              </a:solidFill>
            </a:endParaRPr>
          </a:p>
          <a:p>
            <a:pPr marL="457200" lvl="0" indent="-311150" algn="l" rtl="0">
              <a:spcBef>
                <a:spcPts val="0"/>
              </a:spcBef>
              <a:spcAft>
                <a:spcPts val="0"/>
              </a:spcAft>
              <a:buClr>
                <a:schemeClr val="dk1"/>
              </a:buClr>
              <a:buSzPts val="1300"/>
              <a:buFont typeface="Montserrat"/>
              <a:buChar char="●"/>
            </a:pPr>
            <a:r>
              <a:rPr lang="en">
                <a:solidFill>
                  <a:schemeClr val="dk1"/>
                </a:solidFill>
                <a:uFill>
                  <a:noFill/>
                </a:uFill>
                <a:hlinkClick r:id="rId5">
                  <a:extLst>
                    <a:ext uri="{A12FA001-AC4F-418D-AE19-62706E023703}">
                      <ahyp:hlinkClr xmlns:ahyp="http://schemas.microsoft.com/office/drawing/2018/hyperlinkcolor" val="tx"/>
                    </a:ext>
                  </a:extLst>
                </a:hlinkClick>
              </a:rPr>
              <a:t>Group of young people posing together</a:t>
            </a:r>
            <a:endParaRPr>
              <a:solidFill>
                <a:schemeClr val="dk1"/>
              </a:solidFill>
            </a:endParaRPr>
          </a:p>
          <a:p>
            <a:pPr marL="457200" marR="50800" lvl="0" indent="-311150" algn="l" rtl="0">
              <a:spcBef>
                <a:spcPts val="0"/>
              </a:spcBef>
              <a:spcAft>
                <a:spcPts val="0"/>
              </a:spcAft>
              <a:buClr>
                <a:schemeClr val="dk1"/>
              </a:buClr>
              <a:buSzPts val="1300"/>
              <a:buFont typeface="Montserrat"/>
              <a:buChar char="●"/>
            </a:pPr>
            <a:r>
              <a:rPr lang="en">
                <a:solidFill>
                  <a:schemeClr val="dk1"/>
                </a:solidFill>
                <a:uFill>
                  <a:noFill/>
                </a:uFill>
                <a:hlinkClick r:id="rId6">
                  <a:extLst>
                    <a:ext uri="{A12FA001-AC4F-418D-AE19-62706E023703}">
                      <ahyp:hlinkClr xmlns:ahyp="http://schemas.microsoft.com/office/drawing/2018/hyperlinkcolor" val="tx"/>
                    </a:ext>
                  </a:extLst>
                </a:hlinkClick>
              </a:rPr>
              <a:t>Group of positive people gathering together </a:t>
            </a:r>
            <a:endParaRPr>
              <a:solidFill>
                <a:schemeClr val="dk1"/>
              </a:solidFill>
            </a:endParaRPr>
          </a:p>
          <a:p>
            <a:pPr marL="457200" marR="50800" lvl="0" indent="-311150" algn="l" rtl="0">
              <a:spcBef>
                <a:spcPts val="0"/>
              </a:spcBef>
              <a:spcAft>
                <a:spcPts val="0"/>
              </a:spcAft>
              <a:buClr>
                <a:schemeClr val="dk1"/>
              </a:buClr>
              <a:buSzPts val="1300"/>
              <a:buFont typeface="Montserrat"/>
              <a:buChar char="●"/>
            </a:pPr>
            <a:r>
              <a:rPr lang="en">
                <a:solidFill>
                  <a:schemeClr val="dk1"/>
                </a:solidFill>
                <a:uFill>
                  <a:noFill/>
                </a:uFill>
                <a:hlinkClick r:id="rId7">
                  <a:extLst>
                    <a:ext uri="{A12FA001-AC4F-418D-AE19-62706E023703}">
                      <ahyp:hlinkClr xmlns:ahyp="http://schemas.microsoft.com/office/drawing/2018/hyperlinkcolor" val="tx"/>
                    </a:ext>
                  </a:extLst>
                </a:hlinkClick>
              </a:rPr>
              <a:t>Group of protesters holding fists up</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8"/>
              </a:rPr>
              <a:t>School and office supplies on red background</a:t>
            </a:r>
            <a:endParaRPr/>
          </a:p>
        </p:txBody>
      </p:sp>
      <p:sp>
        <p:nvSpPr>
          <p:cNvPr id="874" name="Google Shape;874;p73"/>
          <p:cNvSpPr txBox="1">
            <a:spLocks noGrp="1"/>
          </p:cNvSpPr>
          <p:nvPr>
            <p:ph type="title"/>
          </p:nvPr>
        </p:nvSpPr>
        <p:spPr>
          <a:xfrm>
            <a:off x="655517" y="738664"/>
            <a:ext cx="7490100" cy="4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875" name="Google Shape;875;p73"/>
          <p:cNvSpPr txBox="1">
            <a:spLocks noGrp="1"/>
          </p:cNvSpPr>
          <p:nvPr>
            <p:ph type="subTitle" idx="2"/>
          </p:nvPr>
        </p:nvSpPr>
        <p:spPr>
          <a:xfrm>
            <a:off x="4617151" y="1329150"/>
            <a:ext cx="3852600" cy="3208800"/>
          </a:xfrm>
          <a:prstGeom prst="rect">
            <a:avLst/>
          </a:prstGeom>
        </p:spPr>
        <p:txBody>
          <a:bodyPr spcFirstLastPara="1" wrap="square" lIns="91425" tIns="91425" rIns="91425" bIns="91425" anchor="t" anchorCtr="0">
            <a:noAutofit/>
          </a:bodyPr>
          <a:lstStyle/>
          <a:p>
            <a:pPr marL="457200" marR="50800" lvl="0" indent="-311150" algn="l" rtl="0">
              <a:spcBef>
                <a:spcPts val="0"/>
              </a:spcBef>
              <a:spcAft>
                <a:spcPts val="0"/>
              </a:spcAft>
              <a:buClr>
                <a:schemeClr val="dk1"/>
              </a:buClr>
              <a:buSzPts val="1300"/>
              <a:buFont typeface="Montserrat"/>
              <a:buChar char="●"/>
            </a:pPr>
            <a:r>
              <a:rPr lang="en">
                <a:uFill>
                  <a:noFill/>
                </a:uFill>
                <a:hlinkClick r:id="rId9"/>
              </a:rPr>
              <a:t>Colleagues preparing chart on paper over the desk in modern office</a:t>
            </a:r>
            <a:endParaRPr/>
          </a:p>
          <a:p>
            <a:pPr marL="45720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latin typeface="Montserrat ExtraBold"/>
                <a:ea typeface="Montserrat ExtraBold"/>
                <a:cs typeface="Montserrat ExtraBold"/>
                <a:sym typeface="Montserrat ExtraBold"/>
              </a:rPr>
              <a:t>Vectors</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0"/>
              </a:rPr>
              <a:t>Infographic element pack </a:t>
            </a:r>
            <a:endParaRPr>
              <a:latin typeface="Montserrat Light"/>
              <a:ea typeface="Montserrat Light"/>
              <a:cs typeface="Montserrat Light"/>
              <a:sym typeface="Montserrat Light"/>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1"/>
              </a:rPr>
              <a:t>Collection of colorful finance infographics</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2"/>
              </a:rPr>
              <a:t>Digital device mockup set </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3"/>
              </a:rPr>
              <a:t>Abstract background with gradient halftone effect</a:t>
            </a:r>
            <a:r>
              <a:rPr lang="en"/>
              <a:t> </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4"/>
              </a:rPr>
              <a:t>Halftone effect background gradient style</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5"/>
              </a:rPr>
              <a:t>Black paint splashes abstract background</a:t>
            </a:r>
            <a:endParaRPr/>
          </a:p>
          <a:p>
            <a:pPr marL="457200" marR="50800" lvl="0" indent="-311150" algn="l" rtl="0">
              <a:spcBef>
                <a:spcPts val="0"/>
              </a:spcBef>
              <a:spcAft>
                <a:spcPts val="0"/>
              </a:spcAft>
              <a:buClr>
                <a:schemeClr val="dk1"/>
              </a:buClr>
              <a:buSzPts val="1300"/>
              <a:buFont typeface="Montserrat"/>
              <a:buChar char="●"/>
            </a:pPr>
            <a:r>
              <a:rPr lang="en">
                <a:uFill>
                  <a:noFill/>
                </a:uFill>
                <a:hlinkClick r:id="rId16"/>
              </a:rPr>
              <a:t>Purple dispersed backdrop</a:t>
            </a:r>
            <a:endParaRPr/>
          </a:p>
          <a:p>
            <a:pPr marL="0" lvl="0" indent="0" algn="l" rtl="0">
              <a:spcBef>
                <a:spcPts val="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7" name="Google Shape;247;p49"/>
          <p:cNvSpPr txBox="1"/>
          <p:nvPr/>
        </p:nvSpPr>
        <p:spPr>
          <a:xfrm>
            <a:off x="726874" y="2058538"/>
            <a:ext cx="7634343" cy="150207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Clr>
                <a:schemeClr val="dk1"/>
              </a:buClr>
              <a:buSzPts val="1100"/>
              <a:buFont typeface="Arial"/>
              <a:buNone/>
            </a:pPr>
            <a:r>
              <a:rPr lang="id-ID" sz="1200" dirty="0" err="1">
                <a:solidFill>
                  <a:schemeClr val="dk1"/>
                </a:solidFill>
                <a:latin typeface="Montserrat"/>
                <a:ea typeface="Montserrat"/>
                <a:cs typeface="Montserrat"/>
                <a:sym typeface="Montserrat"/>
              </a:rPr>
              <a:t>RentCar</a:t>
            </a:r>
            <a:r>
              <a:rPr lang="id-ID" sz="1200" dirty="0">
                <a:solidFill>
                  <a:schemeClr val="dk1"/>
                </a:solidFill>
                <a:latin typeface="Montserrat"/>
                <a:ea typeface="Montserrat"/>
                <a:cs typeface="Montserrat"/>
                <a:sym typeface="Montserrat"/>
              </a:rPr>
              <a:t> adalah sebuah aplikasi yang melayani jasa sewa mobil di daerah Balikpapan. Pelanggan dapat memilih jenis mobil yang nyaman digunakan, baik dengan sopir ataupun hendak rental mobil lepas kunci dengan waktu sewa yang fleksibel. </a:t>
            </a:r>
            <a:endParaRPr sz="1200" dirty="0">
              <a:solidFill>
                <a:schemeClr val="dk1"/>
              </a:solidFill>
              <a:latin typeface="Proxima Nova"/>
              <a:ea typeface="Proxima Nova"/>
              <a:cs typeface="Proxima Nova"/>
              <a:sym typeface="Proxima Nova"/>
            </a:endParaRPr>
          </a:p>
        </p:txBody>
      </p:sp>
      <p:sp>
        <p:nvSpPr>
          <p:cNvPr id="248" name="Google Shape;248;p49"/>
          <p:cNvSpPr txBox="1">
            <a:spLocks noGrp="1"/>
          </p:cNvSpPr>
          <p:nvPr>
            <p:ph type="title"/>
          </p:nvPr>
        </p:nvSpPr>
        <p:spPr>
          <a:xfrm>
            <a:off x="726875" y="1021927"/>
            <a:ext cx="723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Apa itu </a:t>
            </a:r>
            <a:r>
              <a:rPr lang="id-ID" dirty="0" err="1">
                <a:solidFill>
                  <a:schemeClr val="bg1"/>
                </a:solidFill>
              </a:rPr>
              <a:t>RentCar</a:t>
            </a:r>
            <a:r>
              <a:rPr lang="id-ID" dirty="0"/>
              <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79"/>
        <p:cNvGrpSpPr/>
        <p:nvPr/>
      </p:nvGrpSpPr>
      <p:grpSpPr>
        <a:xfrm>
          <a:off x="0" y="0"/>
          <a:ext cx="0" cy="0"/>
          <a:chOff x="0" y="0"/>
          <a:chExt cx="0" cy="0"/>
        </a:xfrm>
      </p:grpSpPr>
      <p:sp>
        <p:nvSpPr>
          <p:cNvPr id="880" name="Google Shape;880;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rgbClr val="869FB2"/>
                </a:solidFill>
                <a:uFill>
                  <a:noFill/>
                </a:uFill>
                <a:hlinkClick r:id="" action="ppaction://noaction">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881" name="Google Shape;881;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82" name="Google Shape;882;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86"/>
        <p:cNvGrpSpPr/>
        <p:nvPr/>
      </p:nvGrpSpPr>
      <p:grpSpPr>
        <a:xfrm>
          <a:off x="0" y="0"/>
          <a:ext cx="0" cy="0"/>
          <a:chOff x="0" y="0"/>
          <a:chExt cx="0" cy="0"/>
        </a:xfrm>
      </p:grpSpPr>
      <p:sp>
        <p:nvSpPr>
          <p:cNvPr id="887" name="Google Shape;887;p75"/>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a:t>
            </a:r>
            <a:r>
              <a:rPr lang="en" sz="1100" u="sng">
                <a:solidFill>
                  <a:schemeClr val="hlink"/>
                </a:solidFill>
                <a:hlinkClick r:id="rId4" action="ppaction://hlinksldjump"/>
              </a:rPr>
              <a:t>Thanks</a:t>
            </a:r>
            <a:r>
              <a:rPr lang="en" sz="1100">
                <a:solidFill>
                  <a:schemeClr val="lt1"/>
                </a:solidFill>
              </a:rPr>
              <a:t>"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888" name="Google Shape;888;p7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889" name="Google Shape;889;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3"/>
        <p:cNvGrpSpPr/>
        <p:nvPr/>
      </p:nvGrpSpPr>
      <p:grpSpPr>
        <a:xfrm>
          <a:off x="0" y="0"/>
          <a:ext cx="0" cy="0"/>
          <a:chOff x="0" y="0"/>
          <a:chExt cx="0" cy="0"/>
        </a:xfrm>
      </p:grpSpPr>
      <p:sp>
        <p:nvSpPr>
          <p:cNvPr id="894" name="Google Shape;894;p7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895" name="Google Shape;895;p7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896" name="Google Shape;896;p7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EFEFEF"/>
                </a:solidFill>
                <a:latin typeface="Arial"/>
                <a:ea typeface="Arial"/>
                <a:cs typeface="Arial"/>
                <a:sym typeface="Arial"/>
              </a:rPr>
              <a:t>Montserrat</a:t>
            </a:r>
            <a:endParaRPr sz="1300" b="1">
              <a:solidFill>
                <a:srgbClr val="EFEFEF"/>
              </a:solidFill>
              <a:latin typeface="Arial"/>
              <a:ea typeface="Arial"/>
              <a:cs typeface="Arial"/>
              <a:sym typeface="Arial"/>
            </a:endParaRPr>
          </a:p>
          <a:p>
            <a:pPr marL="0" lvl="0" indent="0" algn="ctr" rtl="0">
              <a:spcBef>
                <a:spcPts val="0"/>
              </a:spcBef>
              <a:spcAft>
                <a:spcPts val="0"/>
              </a:spcAft>
              <a:buNone/>
            </a:pPr>
            <a:r>
              <a:rPr lang="en" b="1">
                <a:solidFill>
                  <a:srgbClr val="EFEFEF"/>
                </a:solidFill>
                <a:latin typeface="Arial"/>
                <a:ea typeface="Arial"/>
                <a:cs typeface="Arial"/>
                <a:sym typeface="Arial"/>
              </a:rPr>
              <a:t>(</a:t>
            </a: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FFFFFF"/>
              </a:solidFill>
              <a:latin typeface="Arial"/>
              <a:ea typeface="Arial"/>
              <a:cs typeface="Arial"/>
              <a:sym typeface="Arial"/>
            </a:endParaRPr>
          </a:p>
        </p:txBody>
      </p:sp>
      <p:grpSp>
        <p:nvGrpSpPr>
          <p:cNvPr id="897" name="Google Shape;897;p76"/>
          <p:cNvGrpSpPr/>
          <p:nvPr/>
        </p:nvGrpSpPr>
        <p:grpSpPr>
          <a:xfrm>
            <a:off x="1010550" y="3498875"/>
            <a:ext cx="7162375" cy="754200"/>
            <a:chOff x="1010550" y="3498875"/>
            <a:chExt cx="7162375" cy="754200"/>
          </a:xfrm>
        </p:grpSpPr>
        <p:sp>
          <p:nvSpPr>
            <p:cNvPr id="898" name="Google Shape;898;p76"/>
            <p:cNvSpPr/>
            <p:nvPr/>
          </p:nvSpPr>
          <p:spPr>
            <a:xfrm>
              <a:off x="2072375"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6"/>
            <p:cNvSpPr/>
            <p:nvPr/>
          </p:nvSpPr>
          <p:spPr>
            <a:xfrm>
              <a:off x="3134195"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6"/>
            <p:cNvSpPr/>
            <p:nvPr/>
          </p:nvSpPr>
          <p:spPr>
            <a:xfrm>
              <a:off x="4196014" y="3498875"/>
              <a:ext cx="791400" cy="754200"/>
            </a:xfrm>
            <a:prstGeom prst="roundRect">
              <a:avLst>
                <a:gd name="adj" fmla="val 16667"/>
              </a:avLst>
            </a:prstGeom>
            <a:solidFill>
              <a:srgbClr val="A68CE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6"/>
            <p:cNvSpPr/>
            <p:nvPr/>
          </p:nvSpPr>
          <p:spPr>
            <a:xfrm>
              <a:off x="1010550" y="3498875"/>
              <a:ext cx="791400" cy="754200"/>
            </a:xfrm>
            <a:prstGeom prst="roundRect">
              <a:avLst>
                <a:gd name="adj" fmla="val 16667"/>
              </a:avLst>
            </a:prstGeom>
            <a:solidFill>
              <a:srgbClr val="6326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6"/>
            <p:cNvSpPr txBox="1"/>
            <p:nvPr/>
          </p:nvSpPr>
          <p:spPr>
            <a:xfrm>
              <a:off x="2072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903" name="Google Shape;903;p76"/>
            <p:cNvSpPr txBox="1"/>
            <p:nvPr/>
          </p:nvSpPr>
          <p:spPr>
            <a:xfrm>
              <a:off x="3134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904" name="Google Shape;904;p76"/>
            <p:cNvSpPr txBox="1"/>
            <p:nvPr/>
          </p:nvSpPr>
          <p:spPr>
            <a:xfrm>
              <a:off x="4196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#A68CE1</a:t>
              </a:r>
              <a:endParaRPr sz="1000">
                <a:solidFill>
                  <a:srgbClr val="FFFFFF"/>
                </a:solidFill>
              </a:endParaRPr>
            </a:p>
          </p:txBody>
        </p:sp>
        <p:sp>
          <p:nvSpPr>
            <p:cNvPr id="905" name="Google Shape;905;p76"/>
            <p:cNvSpPr txBox="1"/>
            <p:nvPr/>
          </p:nvSpPr>
          <p:spPr>
            <a:xfrm>
              <a:off x="10105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#6326EE</a:t>
              </a:r>
              <a:endParaRPr sz="1000">
                <a:solidFill>
                  <a:srgbClr val="FFFFFF"/>
                </a:solidFill>
              </a:endParaRPr>
            </a:p>
          </p:txBody>
        </p:sp>
        <p:sp>
          <p:nvSpPr>
            <p:cNvPr id="906" name="Google Shape;906;p76"/>
            <p:cNvSpPr/>
            <p:nvPr/>
          </p:nvSpPr>
          <p:spPr>
            <a:xfrm>
              <a:off x="5257850" y="3498875"/>
              <a:ext cx="791400" cy="754200"/>
            </a:xfrm>
            <a:prstGeom prst="roundRect">
              <a:avLst>
                <a:gd name="adj" fmla="val 16667"/>
              </a:avLst>
            </a:prstGeom>
            <a:solidFill>
              <a:srgbClr val="C5B4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6"/>
            <p:cNvSpPr/>
            <p:nvPr/>
          </p:nvSpPr>
          <p:spPr>
            <a:xfrm>
              <a:off x="6319689" y="3498875"/>
              <a:ext cx="791400" cy="754200"/>
            </a:xfrm>
            <a:prstGeom prst="roundRect">
              <a:avLst>
                <a:gd name="adj" fmla="val 16667"/>
              </a:avLst>
            </a:prstGeom>
            <a:solidFill>
              <a:srgbClr val="8765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6"/>
            <p:cNvSpPr txBox="1"/>
            <p:nvPr/>
          </p:nvSpPr>
          <p:spPr>
            <a:xfrm>
              <a:off x="5257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#c5b4ef</a:t>
              </a:r>
              <a:endParaRPr sz="1000"/>
            </a:p>
          </p:txBody>
        </p:sp>
        <p:sp>
          <p:nvSpPr>
            <p:cNvPr id="909" name="Google Shape;909;p76"/>
            <p:cNvSpPr txBox="1"/>
            <p:nvPr/>
          </p:nvSpPr>
          <p:spPr>
            <a:xfrm>
              <a:off x="63197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#8765d7</a:t>
              </a:r>
              <a:endParaRPr sz="1000">
                <a:solidFill>
                  <a:srgbClr val="FFFFFF"/>
                </a:solidFill>
              </a:endParaRPr>
            </a:p>
          </p:txBody>
        </p:sp>
        <p:sp>
          <p:nvSpPr>
            <p:cNvPr id="910" name="Google Shape;910;p76"/>
            <p:cNvSpPr/>
            <p:nvPr/>
          </p:nvSpPr>
          <p:spPr>
            <a:xfrm>
              <a:off x="7381514" y="3498875"/>
              <a:ext cx="791400" cy="754200"/>
            </a:xfrm>
            <a:prstGeom prst="roundRect">
              <a:avLst>
                <a:gd name="adj" fmla="val 16667"/>
              </a:avLst>
            </a:prstGeom>
            <a:solidFill>
              <a:srgbClr val="5626C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6"/>
            <p:cNvSpPr txBox="1"/>
            <p:nvPr/>
          </p:nvSpPr>
          <p:spPr>
            <a:xfrm>
              <a:off x="73815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#5626c6</a:t>
              </a:r>
              <a:endParaRPr sz="10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15"/>
        <p:cNvGrpSpPr/>
        <p:nvPr/>
      </p:nvGrpSpPr>
      <p:grpSpPr>
        <a:xfrm>
          <a:off x="0" y="0"/>
          <a:ext cx="0" cy="0"/>
          <a:chOff x="0" y="0"/>
          <a:chExt cx="0" cy="0"/>
        </a:xfrm>
      </p:grpSpPr>
      <p:sp>
        <p:nvSpPr>
          <p:cNvPr id="916" name="Google Shape;916;p77"/>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917" name="Google Shape;917;p77"/>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18" name="Google Shape;918;p7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19" name="Google Shape;919;p7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20" name="Google Shape;920;p7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21" name="Google Shape;921;p7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22" name="Google Shape;922;p7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23" name="Google Shape;923;p7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24" name="Google Shape;924;p7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25" name="Google Shape;925;p7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26" name="Google Shape;926;p7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27" name="Google Shape;927;p7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31"/>
        <p:cNvGrpSpPr/>
        <p:nvPr/>
      </p:nvGrpSpPr>
      <p:grpSpPr>
        <a:xfrm>
          <a:off x="0" y="0"/>
          <a:ext cx="0" cy="0"/>
          <a:chOff x="0" y="0"/>
          <a:chExt cx="0" cy="0"/>
        </a:xfrm>
      </p:grpSpPr>
      <p:sp>
        <p:nvSpPr>
          <p:cNvPr id="932" name="Google Shape;932;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933" name="Google Shape;933;p78"/>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934" name="Google Shape;934;p78"/>
          <p:cNvGrpSpPr/>
          <p:nvPr/>
        </p:nvGrpSpPr>
        <p:grpSpPr>
          <a:xfrm>
            <a:off x="5082708" y="3095784"/>
            <a:ext cx="442841" cy="514271"/>
            <a:chOff x="4727025" y="1332775"/>
            <a:chExt cx="59900" cy="69625"/>
          </a:xfrm>
        </p:grpSpPr>
        <p:sp>
          <p:nvSpPr>
            <p:cNvPr id="935" name="Google Shape;935;p7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78"/>
          <p:cNvGrpSpPr/>
          <p:nvPr/>
        </p:nvGrpSpPr>
        <p:grpSpPr>
          <a:xfrm>
            <a:off x="5758025" y="2343272"/>
            <a:ext cx="500909" cy="500899"/>
            <a:chOff x="4820425" y="1329900"/>
            <a:chExt cx="70175" cy="70350"/>
          </a:xfrm>
        </p:grpSpPr>
        <p:sp>
          <p:nvSpPr>
            <p:cNvPr id="938" name="Google Shape;938;p7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78"/>
          <p:cNvGrpSpPr/>
          <p:nvPr/>
        </p:nvGrpSpPr>
        <p:grpSpPr>
          <a:xfrm>
            <a:off x="6410648" y="2355062"/>
            <a:ext cx="538135" cy="493119"/>
            <a:chOff x="4903200" y="1331525"/>
            <a:chExt cx="73575" cy="67425"/>
          </a:xfrm>
        </p:grpSpPr>
        <p:sp>
          <p:nvSpPr>
            <p:cNvPr id="943" name="Google Shape;943;p7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44" name="Google Shape;944;p7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78"/>
          <p:cNvGrpSpPr/>
          <p:nvPr/>
        </p:nvGrpSpPr>
        <p:grpSpPr>
          <a:xfrm>
            <a:off x="5670599" y="3097040"/>
            <a:ext cx="544563" cy="511895"/>
            <a:chOff x="4815575" y="1416800"/>
            <a:chExt cx="73750" cy="71400"/>
          </a:xfrm>
        </p:grpSpPr>
        <p:sp>
          <p:nvSpPr>
            <p:cNvPr id="946" name="Google Shape;946;p7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78"/>
          <p:cNvGrpSpPr/>
          <p:nvPr/>
        </p:nvGrpSpPr>
        <p:grpSpPr>
          <a:xfrm>
            <a:off x="6367224" y="3096746"/>
            <a:ext cx="602914" cy="512477"/>
            <a:chOff x="4902475" y="1418875"/>
            <a:chExt cx="74500" cy="63775"/>
          </a:xfrm>
        </p:grpSpPr>
        <p:sp>
          <p:nvSpPr>
            <p:cNvPr id="950" name="Google Shape;950;p7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78"/>
          <p:cNvGrpSpPr/>
          <p:nvPr/>
        </p:nvGrpSpPr>
        <p:grpSpPr>
          <a:xfrm>
            <a:off x="5783096" y="3835985"/>
            <a:ext cx="515391" cy="525699"/>
            <a:chOff x="4818100" y="1507675"/>
            <a:chExt cx="71225" cy="71625"/>
          </a:xfrm>
        </p:grpSpPr>
        <p:sp>
          <p:nvSpPr>
            <p:cNvPr id="953" name="Google Shape;953;p7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78"/>
          <p:cNvGrpSpPr/>
          <p:nvPr/>
        </p:nvGrpSpPr>
        <p:grpSpPr>
          <a:xfrm>
            <a:off x="5121199" y="3857517"/>
            <a:ext cx="522956" cy="489869"/>
            <a:chOff x="4721450" y="1509475"/>
            <a:chExt cx="79350" cy="74325"/>
          </a:xfrm>
        </p:grpSpPr>
        <p:sp>
          <p:nvSpPr>
            <p:cNvPr id="958" name="Google Shape;958;p7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78"/>
          <p:cNvGrpSpPr/>
          <p:nvPr/>
        </p:nvGrpSpPr>
        <p:grpSpPr>
          <a:xfrm>
            <a:off x="6444441" y="3837269"/>
            <a:ext cx="525704" cy="535436"/>
            <a:chOff x="4906800" y="1507500"/>
            <a:chExt cx="70350" cy="71075"/>
          </a:xfrm>
        </p:grpSpPr>
        <p:sp>
          <p:nvSpPr>
            <p:cNvPr id="963" name="Google Shape;963;p7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78"/>
          <p:cNvGrpSpPr/>
          <p:nvPr/>
        </p:nvGrpSpPr>
        <p:grpSpPr>
          <a:xfrm>
            <a:off x="4477263" y="2343250"/>
            <a:ext cx="508054" cy="508095"/>
            <a:chOff x="3736598" y="2170606"/>
            <a:chExt cx="404889" cy="404889"/>
          </a:xfrm>
        </p:grpSpPr>
        <p:sp>
          <p:nvSpPr>
            <p:cNvPr id="969" name="Google Shape;969;p7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78"/>
          <p:cNvGrpSpPr/>
          <p:nvPr/>
        </p:nvGrpSpPr>
        <p:grpSpPr>
          <a:xfrm>
            <a:off x="3765303" y="2343345"/>
            <a:ext cx="575790" cy="507904"/>
            <a:chOff x="3161917" y="2170682"/>
            <a:chExt cx="458870" cy="404737"/>
          </a:xfrm>
        </p:grpSpPr>
        <p:sp>
          <p:nvSpPr>
            <p:cNvPr id="974" name="Google Shape;974;p7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75" name="Google Shape;975;p7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78"/>
          <p:cNvGrpSpPr/>
          <p:nvPr/>
        </p:nvGrpSpPr>
        <p:grpSpPr>
          <a:xfrm>
            <a:off x="3792833" y="3103717"/>
            <a:ext cx="520730" cy="498567"/>
            <a:chOff x="3179914" y="2889488"/>
            <a:chExt cx="422876" cy="404911"/>
          </a:xfrm>
        </p:grpSpPr>
        <p:sp>
          <p:nvSpPr>
            <p:cNvPr id="978" name="Google Shape;978;p7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78"/>
          <p:cNvGrpSpPr/>
          <p:nvPr/>
        </p:nvGrpSpPr>
        <p:grpSpPr>
          <a:xfrm>
            <a:off x="4421513" y="3103677"/>
            <a:ext cx="516145" cy="498648"/>
            <a:chOff x="3729467" y="2889422"/>
            <a:chExt cx="419153" cy="404977"/>
          </a:xfrm>
        </p:grpSpPr>
        <p:sp>
          <p:nvSpPr>
            <p:cNvPr id="985" name="Google Shape;985;p7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2" name="Google Shape;992;p7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78"/>
          <p:cNvGrpSpPr/>
          <p:nvPr/>
        </p:nvGrpSpPr>
        <p:grpSpPr>
          <a:xfrm>
            <a:off x="7141841" y="2550562"/>
            <a:ext cx="166473" cy="141497"/>
            <a:chOff x="4660325" y="1866850"/>
            <a:chExt cx="68350" cy="58100"/>
          </a:xfrm>
        </p:grpSpPr>
        <p:sp>
          <p:nvSpPr>
            <p:cNvPr id="997" name="Google Shape;997;p7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78"/>
          <p:cNvGrpSpPr/>
          <p:nvPr/>
        </p:nvGrpSpPr>
        <p:grpSpPr>
          <a:xfrm>
            <a:off x="7451186" y="2576286"/>
            <a:ext cx="162515" cy="90049"/>
            <a:chOff x="4791775" y="1877500"/>
            <a:chExt cx="66725" cy="36975"/>
          </a:xfrm>
        </p:grpSpPr>
        <p:sp>
          <p:nvSpPr>
            <p:cNvPr id="1000" name="Google Shape;1000;p7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78"/>
          <p:cNvGrpSpPr/>
          <p:nvPr/>
        </p:nvGrpSpPr>
        <p:grpSpPr>
          <a:xfrm>
            <a:off x="7772899" y="2576286"/>
            <a:ext cx="144979" cy="90049"/>
            <a:chOff x="4923925" y="1877500"/>
            <a:chExt cx="59525" cy="36975"/>
          </a:xfrm>
        </p:grpSpPr>
        <p:sp>
          <p:nvSpPr>
            <p:cNvPr id="1003" name="Google Shape;1003;p7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78"/>
          <p:cNvGrpSpPr/>
          <p:nvPr/>
        </p:nvGrpSpPr>
        <p:grpSpPr>
          <a:xfrm>
            <a:off x="8067390" y="2558477"/>
            <a:ext cx="141447" cy="125667"/>
            <a:chOff x="5058450" y="1870100"/>
            <a:chExt cx="58075" cy="51600"/>
          </a:xfrm>
        </p:grpSpPr>
        <p:sp>
          <p:nvSpPr>
            <p:cNvPr id="1006" name="Google Shape;1006;p7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78"/>
          <p:cNvGrpSpPr/>
          <p:nvPr/>
        </p:nvGrpSpPr>
        <p:grpSpPr>
          <a:xfrm>
            <a:off x="7481905" y="2980885"/>
            <a:ext cx="101077" cy="107645"/>
            <a:chOff x="4811425" y="2065025"/>
            <a:chExt cx="41500" cy="44200"/>
          </a:xfrm>
        </p:grpSpPr>
        <p:sp>
          <p:nvSpPr>
            <p:cNvPr id="1009" name="Google Shape;1009;p7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78"/>
          <p:cNvGrpSpPr/>
          <p:nvPr/>
        </p:nvGrpSpPr>
        <p:grpSpPr>
          <a:xfrm>
            <a:off x="7774342" y="2981098"/>
            <a:ext cx="120867" cy="107218"/>
            <a:chOff x="4929875" y="2065025"/>
            <a:chExt cx="49625" cy="44025"/>
          </a:xfrm>
        </p:grpSpPr>
        <p:sp>
          <p:nvSpPr>
            <p:cNvPr id="1012" name="Google Shape;1012;p7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78"/>
          <p:cNvGrpSpPr/>
          <p:nvPr/>
        </p:nvGrpSpPr>
        <p:grpSpPr>
          <a:xfrm>
            <a:off x="8103011" y="2984112"/>
            <a:ext cx="70206" cy="101191"/>
            <a:chOff x="5083925" y="2066350"/>
            <a:chExt cx="28825" cy="41550"/>
          </a:xfrm>
        </p:grpSpPr>
        <p:sp>
          <p:nvSpPr>
            <p:cNvPr id="1015" name="Google Shape;1015;p7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 name="Google Shape;1017;p78"/>
          <p:cNvGrpSpPr/>
          <p:nvPr/>
        </p:nvGrpSpPr>
        <p:grpSpPr>
          <a:xfrm>
            <a:off x="7134565" y="2999759"/>
            <a:ext cx="181026" cy="69896"/>
            <a:chOff x="4659775" y="2072775"/>
            <a:chExt cx="74325" cy="28700"/>
          </a:xfrm>
        </p:grpSpPr>
        <p:sp>
          <p:nvSpPr>
            <p:cNvPr id="1018" name="Google Shape;1018;p7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78"/>
          <p:cNvGrpSpPr/>
          <p:nvPr/>
        </p:nvGrpSpPr>
        <p:grpSpPr>
          <a:xfrm>
            <a:off x="8054421" y="2790324"/>
            <a:ext cx="167387" cy="89197"/>
            <a:chOff x="4662475" y="1976500"/>
            <a:chExt cx="68725" cy="36625"/>
          </a:xfrm>
        </p:grpSpPr>
        <p:sp>
          <p:nvSpPr>
            <p:cNvPr id="1022" name="Google Shape;1022;p7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78"/>
          <p:cNvGrpSpPr/>
          <p:nvPr/>
        </p:nvGrpSpPr>
        <p:grpSpPr>
          <a:xfrm>
            <a:off x="7751326" y="2793764"/>
            <a:ext cx="166899" cy="82317"/>
            <a:chOff x="4920150" y="1977875"/>
            <a:chExt cx="68525" cy="33800"/>
          </a:xfrm>
        </p:grpSpPr>
        <p:sp>
          <p:nvSpPr>
            <p:cNvPr id="1026" name="Google Shape;1026;p7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78"/>
          <p:cNvGrpSpPr/>
          <p:nvPr/>
        </p:nvGrpSpPr>
        <p:grpSpPr>
          <a:xfrm>
            <a:off x="7162483" y="3197682"/>
            <a:ext cx="125190" cy="127859"/>
            <a:chOff x="4676550" y="2160575"/>
            <a:chExt cx="51400" cy="52500"/>
          </a:xfrm>
        </p:grpSpPr>
        <p:sp>
          <p:nvSpPr>
            <p:cNvPr id="1030" name="Google Shape;1030;p7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8"/>
          <p:cNvGrpSpPr/>
          <p:nvPr/>
        </p:nvGrpSpPr>
        <p:grpSpPr>
          <a:xfrm>
            <a:off x="7459741" y="3204714"/>
            <a:ext cx="145405" cy="113794"/>
            <a:chOff x="4768325" y="2163475"/>
            <a:chExt cx="59700" cy="46725"/>
          </a:xfrm>
        </p:grpSpPr>
        <p:sp>
          <p:nvSpPr>
            <p:cNvPr id="1034" name="Google Shape;1034;p7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7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78"/>
          <p:cNvGrpSpPr/>
          <p:nvPr/>
        </p:nvGrpSpPr>
        <p:grpSpPr>
          <a:xfrm>
            <a:off x="7476059" y="3459808"/>
            <a:ext cx="112768" cy="106853"/>
            <a:chOff x="4768575" y="2253950"/>
            <a:chExt cx="46300" cy="43875"/>
          </a:xfrm>
        </p:grpSpPr>
        <p:sp>
          <p:nvSpPr>
            <p:cNvPr id="1043" name="Google Shape;1043;p7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78"/>
          <p:cNvGrpSpPr/>
          <p:nvPr/>
        </p:nvGrpSpPr>
        <p:grpSpPr>
          <a:xfrm>
            <a:off x="7775682" y="3948834"/>
            <a:ext cx="118187" cy="146246"/>
            <a:chOff x="4960900" y="2433225"/>
            <a:chExt cx="48525" cy="60050"/>
          </a:xfrm>
        </p:grpSpPr>
        <p:sp>
          <p:nvSpPr>
            <p:cNvPr id="1046" name="Google Shape;1046;p7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78"/>
          <p:cNvGrpSpPr/>
          <p:nvPr/>
        </p:nvGrpSpPr>
        <p:grpSpPr>
          <a:xfrm>
            <a:off x="7464247" y="4212895"/>
            <a:ext cx="136394" cy="143810"/>
            <a:chOff x="4854075" y="2527625"/>
            <a:chExt cx="56000" cy="59050"/>
          </a:xfrm>
        </p:grpSpPr>
        <p:sp>
          <p:nvSpPr>
            <p:cNvPr id="1049" name="Google Shape;1049;p7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7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78"/>
          <p:cNvGrpSpPr/>
          <p:nvPr/>
        </p:nvGrpSpPr>
        <p:grpSpPr>
          <a:xfrm>
            <a:off x="8088458" y="3676639"/>
            <a:ext cx="99312" cy="160797"/>
            <a:chOff x="5059700" y="2334775"/>
            <a:chExt cx="40775" cy="66025"/>
          </a:xfrm>
        </p:grpSpPr>
        <p:sp>
          <p:nvSpPr>
            <p:cNvPr id="1055" name="Google Shape;1055;p7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78"/>
          <p:cNvGrpSpPr/>
          <p:nvPr/>
        </p:nvGrpSpPr>
        <p:grpSpPr>
          <a:xfrm>
            <a:off x="8045622" y="3941771"/>
            <a:ext cx="184984" cy="160371"/>
            <a:chOff x="5037700" y="2430325"/>
            <a:chExt cx="75950" cy="65850"/>
          </a:xfrm>
        </p:grpSpPr>
        <p:sp>
          <p:nvSpPr>
            <p:cNvPr id="1065" name="Google Shape;1065;p7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78"/>
          <p:cNvGrpSpPr/>
          <p:nvPr/>
        </p:nvGrpSpPr>
        <p:grpSpPr>
          <a:xfrm>
            <a:off x="7465128" y="3708223"/>
            <a:ext cx="173014" cy="97629"/>
            <a:chOff x="4756975" y="2341800"/>
            <a:chExt cx="91975" cy="51925"/>
          </a:xfrm>
        </p:grpSpPr>
        <p:sp>
          <p:nvSpPr>
            <p:cNvPr id="1068" name="Google Shape;1068;p7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78"/>
          <p:cNvGrpSpPr/>
          <p:nvPr/>
        </p:nvGrpSpPr>
        <p:grpSpPr>
          <a:xfrm>
            <a:off x="7732065" y="4196920"/>
            <a:ext cx="212497" cy="175761"/>
            <a:chOff x="4943575" y="2516350"/>
            <a:chExt cx="98675" cy="81700"/>
          </a:xfrm>
        </p:grpSpPr>
        <p:sp>
          <p:nvSpPr>
            <p:cNvPr id="1089" name="Google Shape;1089;p7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78"/>
          <p:cNvGrpSpPr/>
          <p:nvPr/>
        </p:nvGrpSpPr>
        <p:grpSpPr>
          <a:xfrm>
            <a:off x="1990126" y="3423163"/>
            <a:ext cx="965351" cy="134611"/>
            <a:chOff x="4411970" y="2962952"/>
            <a:chExt cx="706544" cy="104212"/>
          </a:xfrm>
        </p:grpSpPr>
        <p:sp>
          <p:nvSpPr>
            <p:cNvPr id="1168" name="Google Shape;1168;p7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 name="Google Shape;1172;p78"/>
          <p:cNvGrpSpPr/>
          <p:nvPr/>
        </p:nvGrpSpPr>
        <p:grpSpPr>
          <a:xfrm>
            <a:off x="1990126" y="3012077"/>
            <a:ext cx="960158" cy="289172"/>
            <a:chOff x="4411970" y="2726085"/>
            <a:chExt cx="643107" cy="193659"/>
          </a:xfrm>
        </p:grpSpPr>
        <p:sp>
          <p:nvSpPr>
            <p:cNvPr id="1173" name="Google Shape;1173;p7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8"/>
          <p:cNvGrpSpPr/>
          <p:nvPr/>
        </p:nvGrpSpPr>
        <p:grpSpPr>
          <a:xfrm>
            <a:off x="993018" y="3278187"/>
            <a:ext cx="833173" cy="259209"/>
            <a:chOff x="4411970" y="4340222"/>
            <a:chExt cx="779467" cy="242683"/>
          </a:xfrm>
        </p:grpSpPr>
        <p:sp>
          <p:nvSpPr>
            <p:cNvPr id="1177" name="Google Shape;1177;p7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78"/>
          <p:cNvGrpSpPr/>
          <p:nvPr/>
        </p:nvGrpSpPr>
        <p:grpSpPr>
          <a:xfrm>
            <a:off x="1990126" y="2673933"/>
            <a:ext cx="965160" cy="216230"/>
            <a:chOff x="4411970" y="2468674"/>
            <a:chExt cx="747317" cy="167425"/>
          </a:xfrm>
        </p:grpSpPr>
        <p:sp>
          <p:nvSpPr>
            <p:cNvPr id="1181" name="Google Shape;1181;p7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78"/>
          <p:cNvGrpSpPr/>
          <p:nvPr/>
        </p:nvGrpSpPr>
        <p:grpSpPr>
          <a:xfrm>
            <a:off x="988873" y="2578650"/>
            <a:ext cx="810451" cy="319148"/>
            <a:chOff x="4411970" y="3686602"/>
            <a:chExt cx="797845" cy="314215"/>
          </a:xfrm>
        </p:grpSpPr>
        <p:sp>
          <p:nvSpPr>
            <p:cNvPr id="1184" name="Google Shape;1184;p7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 name="Google Shape;1189;p7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78"/>
          <p:cNvGrpSpPr/>
          <p:nvPr/>
        </p:nvGrpSpPr>
        <p:grpSpPr>
          <a:xfrm>
            <a:off x="988970" y="2333174"/>
            <a:ext cx="1970333" cy="208784"/>
            <a:chOff x="6336019" y="3733725"/>
            <a:chExt cx="2566206" cy="351310"/>
          </a:xfrm>
        </p:grpSpPr>
        <p:sp>
          <p:nvSpPr>
            <p:cNvPr id="1191" name="Google Shape;1191;p7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8"/>
          <p:cNvGrpSpPr/>
          <p:nvPr/>
        </p:nvGrpSpPr>
        <p:grpSpPr>
          <a:xfrm>
            <a:off x="1990126" y="3940729"/>
            <a:ext cx="946551" cy="153200"/>
            <a:chOff x="4404545" y="3301592"/>
            <a:chExt cx="782403" cy="129272"/>
          </a:xfrm>
        </p:grpSpPr>
        <p:sp>
          <p:nvSpPr>
            <p:cNvPr id="1196" name="Google Shape;1196;p7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8"/>
          <p:cNvGrpSpPr/>
          <p:nvPr/>
        </p:nvGrpSpPr>
        <p:grpSpPr>
          <a:xfrm>
            <a:off x="1990126" y="3679688"/>
            <a:ext cx="962257" cy="139127"/>
            <a:chOff x="4411970" y="3131459"/>
            <a:chExt cx="710520" cy="117397"/>
          </a:xfrm>
        </p:grpSpPr>
        <p:sp>
          <p:nvSpPr>
            <p:cNvPr id="1199" name="Google Shape;1199;p7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7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78"/>
          <p:cNvGrpSpPr/>
          <p:nvPr/>
        </p:nvGrpSpPr>
        <p:grpSpPr>
          <a:xfrm>
            <a:off x="990271" y="3614482"/>
            <a:ext cx="823838" cy="458988"/>
            <a:chOff x="4411970" y="1801825"/>
            <a:chExt cx="734586" cy="409262"/>
          </a:xfrm>
        </p:grpSpPr>
        <p:sp>
          <p:nvSpPr>
            <p:cNvPr id="1203" name="Google Shape;1203;p7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8"/>
          <p:cNvGrpSpPr/>
          <p:nvPr/>
        </p:nvGrpSpPr>
        <p:grpSpPr>
          <a:xfrm>
            <a:off x="990271" y="4162908"/>
            <a:ext cx="856348" cy="212039"/>
            <a:chOff x="4411970" y="2233974"/>
            <a:chExt cx="763574" cy="189068"/>
          </a:xfrm>
        </p:grpSpPr>
        <p:sp>
          <p:nvSpPr>
            <p:cNvPr id="1206" name="Google Shape;1206;p7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8"/>
          <p:cNvGrpSpPr/>
          <p:nvPr/>
        </p:nvGrpSpPr>
        <p:grpSpPr>
          <a:xfrm>
            <a:off x="3100467" y="2338244"/>
            <a:ext cx="511602" cy="511602"/>
            <a:chOff x="5681300" y="2527788"/>
            <a:chExt cx="805800" cy="805800"/>
          </a:xfrm>
        </p:grpSpPr>
        <p:sp>
          <p:nvSpPr>
            <p:cNvPr id="1209" name="Google Shape;1209;p7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8"/>
          <p:cNvGrpSpPr/>
          <p:nvPr/>
        </p:nvGrpSpPr>
        <p:grpSpPr>
          <a:xfrm>
            <a:off x="3097662" y="3104827"/>
            <a:ext cx="513021" cy="512935"/>
            <a:chOff x="4049800" y="640400"/>
            <a:chExt cx="858900" cy="858900"/>
          </a:xfrm>
        </p:grpSpPr>
        <p:sp>
          <p:nvSpPr>
            <p:cNvPr id="1212" name="Google Shape;1212;p7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8"/>
          <p:cNvGrpSpPr/>
          <p:nvPr/>
        </p:nvGrpSpPr>
        <p:grpSpPr>
          <a:xfrm>
            <a:off x="3014861" y="3756719"/>
            <a:ext cx="686489" cy="686585"/>
            <a:chOff x="5080188" y="927900"/>
            <a:chExt cx="961200" cy="961200"/>
          </a:xfrm>
        </p:grpSpPr>
        <p:sp>
          <p:nvSpPr>
            <p:cNvPr id="1215" name="Google Shape;1215;p7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8"/>
          <p:cNvGrpSpPr/>
          <p:nvPr/>
        </p:nvGrpSpPr>
        <p:grpSpPr>
          <a:xfrm>
            <a:off x="3798012" y="3849448"/>
            <a:ext cx="510373" cy="510937"/>
            <a:chOff x="7508249" y="1522825"/>
            <a:chExt cx="1326332" cy="1322987"/>
          </a:xfrm>
        </p:grpSpPr>
        <p:sp>
          <p:nvSpPr>
            <p:cNvPr id="1224" name="Google Shape;1224;p7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78"/>
          <p:cNvGrpSpPr/>
          <p:nvPr/>
        </p:nvGrpSpPr>
        <p:grpSpPr>
          <a:xfrm>
            <a:off x="4489605" y="3850853"/>
            <a:ext cx="492652" cy="503348"/>
            <a:chOff x="6039282" y="1042577"/>
            <a:chExt cx="734315" cy="731929"/>
          </a:xfrm>
        </p:grpSpPr>
        <p:sp>
          <p:nvSpPr>
            <p:cNvPr id="1235" name="Google Shape;1235;p7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78"/>
          <p:cNvGrpSpPr/>
          <p:nvPr/>
        </p:nvGrpSpPr>
        <p:grpSpPr>
          <a:xfrm>
            <a:off x="5130019" y="2346894"/>
            <a:ext cx="483304" cy="504902"/>
            <a:chOff x="1825800" y="1651625"/>
            <a:chExt cx="568125" cy="591775"/>
          </a:xfrm>
        </p:grpSpPr>
        <p:sp>
          <p:nvSpPr>
            <p:cNvPr id="1257" name="Google Shape;1257;p7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7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270"/>
        <p:cNvGrpSpPr/>
        <p:nvPr/>
      </p:nvGrpSpPr>
      <p:grpSpPr>
        <a:xfrm>
          <a:off x="0" y="0"/>
          <a:ext cx="0" cy="0"/>
          <a:chOff x="0" y="0"/>
          <a:chExt cx="0" cy="0"/>
        </a:xfrm>
      </p:grpSpPr>
      <p:grpSp>
        <p:nvGrpSpPr>
          <p:cNvPr id="1271" name="Google Shape;1271;p79"/>
          <p:cNvGrpSpPr/>
          <p:nvPr/>
        </p:nvGrpSpPr>
        <p:grpSpPr>
          <a:xfrm>
            <a:off x="745571" y="1168666"/>
            <a:ext cx="2492868" cy="1379876"/>
            <a:chOff x="2654821" y="2311071"/>
            <a:chExt cx="2279715" cy="1262120"/>
          </a:xfrm>
        </p:grpSpPr>
        <p:grpSp>
          <p:nvGrpSpPr>
            <p:cNvPr id="1272" name="Google Shape;1272;p79"/>
            <p:cNvGrpSpPr/>
            <p:nvPr/>
          </p:nvGrpSpPr>
          <p:grpSpPr>
            <a:xfrm>
              <a:off x="4034269" y="2840745"/>
              <a:ext cx="40212" cy="36437"/>
              <a:chOff x="4293400" y="2574725"/>
              <a:chExt cx="84425" cy="80100"/>
            </a:xfrm>
          </p:grpSpPr>
          <p:sp>
            <p:nvSpPr>
              <p:cNvPr id="1273" name="Google Shape;1273;p7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74" name="Google Shape;1274;p7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79"/>
            <p:cNvGrpSpPr/>
            <p:nvPr/>
          </p:nvGrpSpPr>
          <p:grpSpPr>
            <a:xfrm>
              <a:off x="3894606" y="2334874"/>
              <a:ext cx="913198" cy="518984"/>
              <a:chOff x="4000175" y="1462675"/>
              <a:chExt cx="1917275" cy="1140875"/>
            </a:xfrm>
          </p:grpSpPr>
          <p:sp>
            <p:nvSpPr>
              <p:cNvPr id="1276" name="Google Shape;1276;p7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77" name="Google Shape;1277;p79"/>
              <p:cNvGrpSpPr/>
              <p:nvPr/>
            </p:nvGrpSpPr>
            <p:grpSpPr>
              <a:xfrm>
                <a:off x="4000175" y="1462675"/>
                <a:ext cx="1917275" cy="1140875"/>
                <a:chOff x="4000175" y="1462675"/>
                <a:chExt cx="1917275" cy="1140875"/>
              </a:xfrm>
            </p:grpSpPr>
            <p:sp>
              <p:nvSpPr>
                <p:cNvPr id="1278" name="Google Shape;1278;p7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79" name="Google Shape;1279;p7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83" name="Google Shape;1283;p7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4" name="Google Shape;1284;p79"/>
            <p:cNvGrpSpPr/>
            <p:nvPr/>
          </p:nvGrpSpPr>
          <p:grpSpPr>
            <a:xfrm>
              <a:off x="3875768" y="2846704"/>
              <a:ext cx="44796" cy="47366"/>
              <a:chOff x="3960625" y="2587825"/>
              <a:chExt cx="94050" cy="104125"/>
            </a:xfrm>
          </p:grpSpPr>
          <p:sp>
            <p:nvSpPr>
              <p:cNvPr id="1285" name="Google Shape;1285;p7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86" name="Google Shape;1286;p7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79"/>
            <p:cNvGrpSpPr/>
            <p:nvPr/>
          </p:nvGrpSpPr>
          <p:grpSpPr>
            <a:xfrm>
              <a:off x="3782759" y="2807162"/>
              <a:ext cx="82686" cy="85487"/>
              <a:chOff x="3765350" y="2500900"/>
              <a:chExt cx="173600" cy="187925"/>
            </a:xfrm>
          </p:grpSpPr>
          <p:sp>
            <p:nvSpPr>
              <p:cNvPr id="1288" name="Google Shape;1288;p7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89" name="Google Shape;1289;p7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79"/>
            <p:cNvGrpSpPr/>
            <p:nvPr/>
          </p:nvGrpSpPr>
          <p:grpSpPr>
            <a:xfrm>
              <a:off x="3775674" y="2798496"/>
              <a:ext cx="40545" cy="23564"/>
              <a:chOff x="3750475" y="2481850"/>
              <a:chExt cx="85125" cy="51800"/>
            </a:xfrm>
          </p:grpSpPr>
          <p:sp>
            <p:nvSpPr>
              <p:cNvPr id="1295" name="Google Shape;1295;p7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97" name="Google Shape;1297;p79"/>
            <p:cNvGrpSpPr/>
            <p:nvPr/>
          </p:nvGrpSpPr>
          <p:grpSpPr>
            <a:xfrm>
              <a:off x="3716946" y="2776024"/>
              <a:ext cx="81971" cy="76912"/>
              <a:chOff x="3627175" y="2432450"/>
              <a:chExt cx="172100" cy="169075"/>
            </a:xfrm>
          </p:grpSpPr>
          <p:sp>
            <p:nvSpPr>
              <p:cNvPr id="1298" name="Google Shape;1298;p7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0" name="Google Shape;1300;p7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01" name="Google Shape;1301;p79"/>
            <p:cNvGrpSpPr/>
            <p:nvPr/>
          </p:nvGrpSpPr>
          <p:grpSpPr>
            <a:xfrm>
              <a:off x="3685682" y="2845624"/>
              <a:ext cx="29311" cy="45055"/>
              <a:chOff x="3561536" y="2585450"/>
              <a:chExt cx="61539" cy="99045"/>
            </a:xfrm>
          </p:grpSpPr>
          <p:sp>
            <p:nvSpPr>
              <p:cNvPr id="1302" name="Google Shape;1302;p7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04" name="Google Shape;1304;p79"/>
            <p:cNvGrpSpPr/>
            <p:nvPr/>
          </p:nvGrpSpPr>
          <p:grpSpPr>
            <a:xfrm>
              <a:off x="3849905" y="2572252"/>
              <a:ext cx="74339" cy="119559"/>
              <a:chOff x="3906325" y="1984500"/>
              <a:chExt cx="156075" cy="262825"/>
            </a:xfrm>
          </p:grpSpPr>
          <p:sp>
            <p:nvSpPr>
              <p:cNvPr id="1305" name="Google Shape;1305;p7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06" name="Google Shape;1306;p7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79"/>
            <p:cNvGrpSpPr/>
            <p:nvPr/>
          </p:nvGrpSpPr>
          <p:grpSpPr>
            <a:xfrm>
              <a:off x="2654821" y="2414345"/>
              <a:ext cx="667570" cy="558731"/>
              <a:chOff x="1397225" y="1637375"/>
              <a:chExt cx="1401575" cy="1228250"/>
            </a:xfrm>
          </p:grpSpPr>
          <p:sp>
            <p:nvSpPr>
              <p:cNvPr id="1308" name="Google Shape;1308;p7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09" name="Google Shape;1309;p79"/>
              <p:cNvGrpSpPr/>
              <p:nvPr/>
            </p:nvGrpSpPr>
            <p:grpSpPr>
              <a:xfrm>
                <a:off x="1397225" y="1637375"/>
                <a:ext cx="1398775" cy="1228250"/>
                <a:chOff x="1397225" y="1637375"/>
                <a:chExt cx="1398775" cy="1228250"/>
              </a:xfrm>
            </p:grpSpPr>
            <p:sp>
              <p:nvSpPr>
                <p:cNvPr id="1310" name="Google Shape;1310;p7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79"/>
            <p:cNvGrpSpPr/>
            <p:nvPr/>
          </p:nvGrpSpPr>
          <p:grpSpPr>
            <a:xfrm>
              <a:off x="3230417" y="3103734"/>
              <a:ext cx="282982" cy="280332"/>
              <a:chOff x="2605700" y="3152850"/>
              <a:chExt cx="594125" cy="616250"/>
            </a:xfrm>
          </p:grpSpPr>
          <p:sp>
            <p:nvSpPr>
              <p:cNvPr id="1313" name="Google Shape;1313;p7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14" name="Google Shape;1314;p7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15" name="Google Shape;1315;p79"/>
            <p:cNvGrpSpPr/>
            <p:nvPr/>
          </p:nvGrpSpPr>
          <p:grpSpPr>
            <a:xfrm>
              <a:off x="3265985" y="3226989"/>
              <a:ext cx="87151" cy="346202"/>
              <a:chOff x="2680375" y="3423800"/>
              <a:chExt cx="182975" cy="761050"/>
            </a:xfrm>
          </p:grpSpPr>
          <p:sp>
            <p:nvSpPr>
              <p:cNvPr id="1316" name="Google Shape;1316;p7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17" name="Google Shape;1317;p7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9"/>
            <p:cNvGrpSpPr/>
            <p:nvPr/>
          </p:nvGrpSpPr>
          <p:grpSpPr>
            <a:xfrm>
              <a:off x="3855466" y="3289811"/>
              <a:ext cx="112514" cy="94210"/>
              <a:chOff x="3918000" y="3561900"/>
              <a:chExt cx="236225" cy="207100"/>
            </a:xfrm>
          </p:grpSpPr>
          <p:sp>
            <p:nvSpPr>
              <p:cNvPr id="1319" name="Google Shape;1319;p7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0" name="Google Shape;1320;p7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24" name="Google Shape;1324;p79"/>
            <p:cNvGrpSpPr/>
            <p:nvPr/>
          </p:nvGrpSpPr>
          <p:grpSpPr>
            <a:xfrm>
              <a:off x="2905224" y="2311071"/>
              <a:ext cx="596721" cy="528992"/>
              <a:chOff x="1922950" y="1410350"/>
              <a:chExt cx="1252825" cy="1162875"/>
            </a:xfrm>
          </p:grpSpPr>
          <p:sp>
            <p:nvSpPr>
              <p:cNvPr id="1325" name="Google Shape;1325;p7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41" name="Google Shape;1341;p7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61" name="Google Shape;1361;p7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62" name="Google Shape;1362;p7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9"/>
            <p:cNvGrpSpPr/>
            <p:nvPr/>
          </p:nvGrpSpPr>
          <p:grpSpPr>
            <a:xfrm>
              <a:off x="3280929" y="3294542"/>
              <a:ext cx="109894" cy="272224"/>
              <a:chOff x="2711750" y="3572300"/>
              <a:chExt cx="230725" cy="598425"/>
            </a:xfrm>
          </p:grpSpPr>
          <p:sp>
            <p:nvSpPr>
              <p:cNvPr id="1364" name="Google Shape;1364;p7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79"/>
            <p:cNvGrpSpPr/>
            <p:nvPr/>
          </p:nvGrpSpPr>
          <p:grpSpPr>
            <a:xfrm>
              <a:off x="3790439" y="2408636"/>
              <a:ext cx="73017" cy="75684"/>
              <a:chOff x="3781475" y="1624825"/>
              <a:chExt cx="153300" cy="166375"/>
            </a:xfrm>
          </p:grpSpPr>
          <p:sp>
            <p:nvSpPr>
              <p:cNvPr id="1368" name="Google Shape;1368;p7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7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9" name="Google Shape;1379;p79"/>
            <p:cNvGrpSpPr/>
            <p:nvPr/>
          </p:nvGrpSpPr>
          <p:grpSpPr>
            <a:xfrm>
              <a:off x="4403342" y="3107749"/>
              <a:ext cx="316680" cy="101374"/>
              <a:chOff x="5068275" y="3161675"/>
              <a:chExt cx="664875" cy="222850"/>
            </a:xfrm>
          </p:grpSpPr>
          <p:sp>
            <p:nvSpPr>
              <p:cNvPr id="1380" name="Google Shape;1380;p7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9"/>
            <p:cNvGrpSpPr/>
            <p:nvPr/>
          </p:nvGrpSpPr>
          <p:grpSpPr>
            <a:xfrm>
              <a:off x="3697513" y="2707266"/>
              <a:ext cx="59549" cy="79733"/>
              <a:chOff x="3586375" y="2281300"/>
              <a:chExt cx="125025" cy="175275"/>
            </a:xfrm>
          </p:grpSpPr>
          <p:sp>
            <p:nvSpPr>
              <p:cNvPr id="1414" name="Google Shape;1414;p7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9"/>
            <p:cNvGrpSpPr/>
            <p:nvPr/>
          </p:nvGrpSpPr>
          <p:grpSpPr>
            <a:xfrm>
              <a:off x="4513224" y="3221724"/>
              <a:ext cx="274563" cy="280321"/>
              <a:chOff x="5298975" y="3412225"/>
              <a:chExt cx="576450" cy="616225"/>
            </a:xfrm>
          </p:grpSpPr>
          <p:sp>
            <p:nvSpPr>
              <p:cNvPr id="1418" name="Google Shape;1418;p7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19" name="Google Shape;1419;p7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79"/>
            <p:cNvGrpSpPr/>
            <p:nvPr/>
          </p:nvGrpSpPr>
          <p:grpSpPr>
            <a:xfrm>
              <a:off x="4824403" y="3421846"/>
              <a:ext cx="110132" cy="130647"/>
              <a:chOff x="5952300" y="3852150"/>
              <a:chExt cx="231225" cy="287200"/>
            </a:xfrm>
          </p:grpSpPr>
          <p:sp>
            <p:nvSpPr>
              <p:cNvPr id="1421" name="Google Shape;1421;p7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79"/>
            <p:cNvGrpSpPr/>
            <p:nvPr/>
          </p:nvGrpSpPr>
          <p:grpSpPr>
            <a:xfrm>
              <a:off x="4295710" y="3079670"/>
              <a:ext cx="14968" cy="27135"/>
              <a:chOff x="4842300" y="3099950"/>
              <a:chExt cx="31425" cy="59650"/>
            </a:xfrm>
          </p:grpSpPr>
          <p:sp>
            <p:nvSpPr>
              <p:cNvPr id="1432" name="Google Shape;1432;p7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79"/>
            <p:cNvGrpSpPr/>
            <p:nvPr/>
          </p:nvGrpSpPr>
          <p:grpSpPr>
            <a:xfrm>
              <a:off x="3831056" y="2816010"/>
              <a:ext cx="37378" cy="27612"/>
              <a:chOff x="3866750" y="2520350"/>
              <a:chExt cx="78475" cy="60700"/>
            </a:xfrm>
          </p:grpSpPr>
          <p:sp>
            <p:nvSpPr>
              <p:cNvPr id="1445" name="Google Shape;1445;p7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66" name="Google Shape;1466;p7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78" name="Google Shape;1478;p7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79"/>
            <p:cNvGrpSpPr/>
            <p:nvPr/>
          </p:nvGrpSpPr>
          <p:grpSpPr>
            <a:xfrm>
              <a:off x="3632736" y="3051591"/>
              <a:ext cx="63288" cy="45217"/>
              <a:chOff x="3450375" y="3038225"/>
              <a:chExt cx="132875" cy="99400"/>
            </a:xfrm>
          </p:grpSpPr>
          <p:sp>
            <p:nvSpPr>
              <p:cNvPr id="1492" name="Google Shape;1492;p7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7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03" name="Google Shape;1503;p7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13" name="Google Shape;1513;p7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9" name="Google Shape;1519;p7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79"/>
          <p:cNvGrpSpPr/>
          <p:nvPr/>
        </p:nvGrpSpPr>
        <p:grpSpPr>
          <a:xfrm>
            <a:off x="3554131" y="1233340"/>
            <a:ext cx="2078182" cy="1366558"/>
            <a:chOff x="235800" y="830650"/>
            <a:chExt cx="6978450" cy="4588844"/>
          </a:xfrm>
        </p:grpSpPr>
        <p:sp>
          <p:nvSpPr>
            <p:cNvPr id="1530" name="Google Shape;1530;p7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79"/>
          <p:cNvGrpSpPr/>
          <p:nvPr/>
        </p:nvGrpSpPr>
        <p:grpSpPr>
          <a:xfrm>
            <a:off x="742628" y="3064442"/>
            <a:ext cx="2622876" cy="1333540"/>
            <a:chOff x="238125" y="1038125"/>
            <a:chExt cx="7146800" cy="3633625"/>
          </a:xfrm>
        </p:grpSpPr>
        <p:sp>
          <p:nvSpPr>
            <p:cNvPr id="1537" name="Google Shape;1537;p7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9" name="Google Shape;3109;p79"/>
          <p:cNvGrpSpPr/>
          <p:nvPr/>
        </p:nvGrpSpPr>
        <p:grpSpPr>
          <a:xfrm>
            <a:off x="5857556" y="1206552"/>
            <a:ext cx="2590840" cy="1380235"/>
            <a:chOff x="233350" y="949250"/>
            <a:chExt cx="7137300" cy="3802300"/>
          </a:xfrm>
        </p:grpSpPr>
        <p:sp>
          <p:nvSpPr>
            <p:cNvPr id="3110" name="Google Shape;3110;p7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79"/>
          <p:cNvGrpSpPr/>
          <p:nvPr/>
        </p:nvGrpSpPr>
        <p:grpSpPr>
          <a:xfrm>
            <a:off x="7671985" y="3251325"/>
            <a:ext cx="104231" cy="320340"/>
            <a:chOff x="7564426" y="3224343"/>
            <a:chExt cx="119985" cy="368801"/>
          </a:xfrm>
        </p:grpSpPr>
        <p:sp>
          <p:nvSpPr>
            <p:cNvPr id="3162" name="Google Shape;3162;p7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4" name="Google Shape;3164;p79"/>
          <p:cNvGrpSpPr/>
          <p:nvPr/>
        </p:nvGrpSpPr>
        <p:grpSpPr>
          <a:xfrm>
            <a:off x="7371473" y="3245427"/>
            <a:ext cx="189489" cy="332132"/>
            <a:chOff x="8370831" y="3202002"/>
            <a:chExt cx="218129" cy="382376"/>
          </a:xfrm>
        </p:grpSpPr>
        <p:sp>
          <p:nvSpPr>
            <p:cNvPr id="3165" name="Google Shape;3165;p7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7" name="Google Shape;3167;p79"/>
          <p:cNvGrpSpPr/>
          <p:nvPr/>
        </p:nvGrpSpPr>
        <p:grpSpPr>
          <a:xfrm>
            <a:off x="8094863" y="3656559"/>
            <a:ext cx="309429" cy="267000"/>
            <a:chOff x="6742064" y="3750480"/>
            <a:chExt cx="399315" cy="344560"/>
          </a:xfrm>
        </p:grpSpPr>
        <p:sp>
          <p:nvSpPr>
            <p:cNvPr id="3168" name="Google Shape;3168;p7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79"/>
          <p:cNvGrpSpPr/>
          <p:nvPr/>
        </p:nvGrpSpPr>
        <p:grpSpPr>
          <a:xfrm>
            <a:off x="7633882" y="4007606"/>
            <a:ext cx="180437" cy="281608"/>
            <a:chOff x="7248525" y="3739696"/>
            <a:chExt cx="230531" cy="359790"/>
          </a:xfrm>
        </p:grpSpPr>
        <p:sp>
          <p:nvSpPr>
            <p:cNvPr id="3171" name="Google Shape;3171;p7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79"/>
          <p:cNvGrpSpPr/>
          <p:nvPr/>
        </p:nvGrpSpPr>
        <p:grpSpPr>
          <a:xfrm>
            <a:off x="7879801" y="3650830"/>
            <a:ext cx="162896" cy="278710"/>
            <a:chOff x="7601242" y="3729267"/>
            <a:chExt cx="222566" cy="380803"/>
          </a:xfrm>
        </p:grpSpPr>
        <p:sp>
          <p:nvSpPr>
            <p:cNvPr id="3174" name="Google Shape;3174;p7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6" name="Google Shape;3176;p79"/>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7" name="Google Shape;3177;p79"/>
          <p:cNvGrpSpPr/>
          <p:nvPr/>
        </p:nvGrpSpPr>
        <p:grpSpPr>
          <a:xfrm>
            <a:off x="7369446" y="3651971"/>
            <a:ext cx="193543" cy="275990"/>
            <a:chOff x="8304647" y="3738687"/>
            <a:chExt cx="225076" cy="320956"/>
          </a:xfrm>
        </p:grpSpPr>
        <p:sp>
          <p:nvSpPr>
            <p:cNvPr id="3178" name="Google Shape;3178;p7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79"/>
          <p:cNvGrpSpPr/>
          <p:nvPr/>
        </p:nvGrpSpPr>
        <p:grpSpPr>
          <a:xfrm>
            <a:off x="7641939" y="3651971"/>
            <a:ext cx="178492" cy="275990"/>
            <a:chOff x="8615101" y="3738687"/>
            <a:chExt cx="207573" cy="320956"/>
          </a:xfrm>
        </p:grpSpPr>
        <p:sp>
          <p:nvSpPr>
            <p:cNvPr id="3182" name="Google Shape;3182;p7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79"/>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6" name="Google Shape;3186;p79"/>
          <p:cNvGrpSpPr/>
          <p:nvPr/>
        </p:nvGrpSpPr>
        <p:grpSpPr>
          <a:xfrm>
            <a:off x="6036644" y="3773459"/>
            <a:ext cx="557670" cy="511283"/>
            <a:chOff x="6015419" y="3716859"/>
            <a:chExt cx="557671" cy="511283"/>
          </a:xfrm>
        </p:grpSpPr>
        <p:sp>
          <p:nvSpPr>
            <p:cNvPr id="3187" name="Google Shape;3187;p7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8" name="Google Shape;3188;p79"/>
            <p:cNvGrpSpPr/>
            <p:nvPr/>
          </p:nvGrpSpPr>
          <p:grpSpPr>
            <a:xfrm>
              <a:off x="6036094" y="3716980"/>
              <a:ext cx="529860" cy="510468"/>
              <a:chOff x="6036094" y="3716980"/>
              <a:chExt cx="529860" cy="510468"/>
            </a:xfrm>
          </p:grpSpPr>
          <p:sp>
            <p:nvSpPr>
              <p:cNvPr id="3189" name="Google Shape;3189;p7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9" name="Google Shape;3199;p79"/>
          <p:cNvGrpSpPr/>
          <p:nvPr/>
        </p:nvGrpSpPr>
        <p:grpSpPr>
          <a:xfrm>
            <a:off x="6665529" y="3130228"/>
            <a:ext cx="576302" cy="511871"/>
            <a:chOff x="6644304" y="3073628"/>
            <a:chExt cx="576302" cy="511871"/>
          </a:xfrm>
        </p:grpSpPr>
        <p:sp>
          <p:nvSpPr>
            <p:cNvPr id="3200" name="Google Shape;3200;p7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79"/>
            <p:cNvGrpSpPr/>
            <p:nvPr/>
          </p:nvGrpSpPr>
          <p:grpSpPr>
            <a:xfrm>
              <a:off x="6712169" y="3085440"/>
              <a:ext cx="481622" cy="494913"/>
              <a:chOff x="6712169" y="3085440"/>
              <a:chExt cx="481622" cy="494913"/>
            </a:xfrm>
          </p:grpSpPr>
          <p:sp>
            <p:nvSpPr>
              <p:cNvPr id="3202" name="Google Shape;3202;p7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7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0" name="Google Shape;3210;p79"/>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1" name="Google Shape;3211;p79"/>
          <p:cNvGrpSpPr/>
          <p:nvPr/>
        </p:nvGrpSpPr>
        <p:grpSpPr>
          <a:xfrm>
            <a:off x="6673379" y="3773223"/>
            <a:ext cx="560631" cy="511352"/>
            <a:chOff x="6652154" y="3716623"/>
            <a:chExt cx="560631" cy="511352"/>
          </a:xfrm>
        </p:grpSpPr>
        <p:sp>
          <p:nvSpPr>
            <p:cNvPr id="3212" name="Google Shape;3212;p7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3" name="Google Shape;3213;p79"/>
            <p:cNvGrpSpPr/>
            <p:nvPr/>
          </p:nvGrpSpPr>
          <p:grpSpPr>
            <a:xfrm>
              <a:off x="6669657" y="3716715"/>
              <a:ext cx="466779" cy="464290"/>
              <a:chOff x="6669657" y="3716715"/>
              <a:chExt cx="466779" cy="464290"/>
            </a:xfrm>
          </p:grpSpPr>
          <p:sp>
            <p:nvSpPr>
              <p:cNvPr id="3214" name="Google Shape;3214;p7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7" name="Google Shape;3227;p79"/>
          <p:cNvGrpSpPr/>
          <p:nvPr/>
        </p:nvGrpSpPr>
        <p:grpSpPr>
          <a:xfrm>
            <a:off x="7867470" y="4054631"/>
            <a:ext cx="187557" cy="187557"/>
            <a:chOff x="8565775" y="671075"/>
            <a:chExt cx="441000" cy="441000"/>
          </a:xfrm>
        </p:grpSpPr>
        <p:sp>
          <p:nvSpPr>
            <p:cNvPr id="3228" name="Google Shape;3228;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0" name="Google Shape;3230;p79"/>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9"/>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2" name="Google Shape;3232;p79"/>
          <p:cNvGrpSpPr/>
          <p:nvPr/>
        </p:nvGrpSpPr>
        <p:grpSpPr>
          <a:xfrm>
            <a:off x="6021325" y="3132850"/>
            <a:ext cx="587871" cy="512373"/>
            <a:chOff x="6000100" y="3076250"/>
            <a:chExt cx="587871" cy="512373"/>
          </a:xfrm>
        </p:grpSpPr>
        <p:sp>
          <p:nvSpPr>
            <p:cNvPr id="3233" name="Google Shape;3233;p7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79"/>
            <p:cNvGrpSpPr/>
            <p:nvPr/>
          </p:nvGrpSpPr>
          <p:grpSpPr>
            <a:xfrm>
              <a:off x="6031360" y="3076713"/>
              <a:ext cx="539107" cy="480965"/>
              <a:chOff x="6031360" y="3076713"/>
              <a:chExt cx="539107" cy="480965"/>
            </a:xfrm>
          </p:grpSpPr>
          <p:sp>
            <p:nvSpPr>
              <p:cNvPr id="3235" name="Google Shape;3235;p7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42" name="Google Shape;3242;p79"/>
          <p:cNvGrpSpPr/>
          <p:nvPr/>
        </p:nvGrpSpPr>
        <p:grpSpPr>
          <a:xfrm>
            <a:off x="3597785" y="3065882"/>
            <a:ext cx="2241344" cy="1330656"/>
            <a:chOff x="3597785" y="3065882"/>
            <a:chExt cx="2241344" cy="1330656"/>
          </a:xfrm>
        </p:grpSpPr>
        <p:grpSp>
          <p:nvGrpSpPr>
            <p:cNvPr id="3243" name="Google Shape;3243;p79"/>
            <p:cNvGrpSpPr/>
            <p:nvPr/>
          </p:nvGrpSpPr>
          <p:grpSpPr>
            <a:xfrm>
              <a:off x="5296908" y="3937355"/>
              <a:ext cx="143198" cy="32380"/>
              <a:chOff x="5296908" y="3937355"/>
              <a:chExt cx="143198" cy="32380"/>
            </a:xfrm>
          </p:grpSpPr>
          <p:sp>
            <p:nvSpPr>
              <p:cNvPr id="3244" name="Google Shape;3244;p7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5" name="Google Shape;3245;p79"/>
              <p:cNvGrpSpPr/>
              <p:nvPr/>
            </p:nvGrpSpPr>
            <p:grpSpPr>
              <a:xfrm>
                <a:off x="5402331" y="3937355"/>
                <a:ext cx="37776" cy="32380"/>
                <a:chOff x="5402331" y="3937355"/>
                <a:chExt cx="37776" cy="32380"/>
              </a:xfrm>
            </p:grpSpPr>
            <p:sp>
              <p:nvSpPr>
                <p:cNvPr id="3246" name="Google Shape;3246;p7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8" name="Google Shape;3248;p79"/>
              <p:cNvGrpSpPr/>
              <p:nvPr/>
            </p:nvGrpSpPr>
            <p:grpSpPr>
              <a:xfrm>
                <a:off x="5296908" y="3937355"/>
                <a:ext cx="37783" cy="32380"/>
                <a:chOff x="5296908" y="3937355"/>
                <a:chExt cx="37783" cy="32380"/>
              </a:xfrm>
            </p:grpSpPr>
            <p:sp>
              <p:nvSpPr>
                <p:cNvPr id="3249" name="Google Shape;3249;p7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1" name="Google Shape;3251;p79"/>
            <p:cNvGrpSpPr/>
            <p:nvPr/>
          </p:nvGrpSpPr>
          <p:grpSpPr>
            <a:xfrm>
              <a:off x="4724163" y="3119631"/>
              <a:ext cx="120838" cy="84218"/>
              <a:chOff x="4724163" y="3119631"/>
              <a:chExt cx="120838" cy="84218"/>
            </a:xfrm>
          </p:grpSpPr>
          <p:grpSp>
            <p:nvGrpSpPr>
              <p:cNvPr id="3252" name="Google Shape;3252;p79"/>
              <p:cNvGrpSpPr/>
              <p:nvPr/>
            </p:nvGrpSpPr>
            <p:grpSpPr>
              <a:xfrm>
                <a:off x="4746712" y="3132773"/>
                <a:ext cx="86869" cy="56424"/>
                <a:chOff x="4746712" y="3132773"/>
                <a:chExt cx="86869" cy="56424"/>
              </a:xfrm>
            </p:grpSpPr>
            <p:sp>
              <p:nvSpPr>
                <p:cNvPr id="3253" name="Google Shape;3253;p7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79"/>
              <p:cNvGrpSpPr/>
              <p:nvPr/>
            </p:nvGrpSpPr>
            <p:grpSpPr>
              <a:xfrm>
                <a:off x="4773634" y="3143336"/>
                <a:ext cx="37776" cy="32451"/>
                <a:chOff x="4773634" y="3143336"/>
                <a:chExt cx="37776" cy="32451"/>
              </a:xfrm>
            </p:grpSpPr>
            <p:sp>
              <p:nvSpPr>
                <p:cNvPr id="3256" name="Google Shape;3256;p7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79"/>
              <p:cNvGrpSpPr/>
              <p:nvPr/>
            </p:nvGrpSpPr>
            <p:grpSpPr>
              <a:xfrm>
                <a:off x="4724163" y="3131248"/>
                <a:ext cx="37776" cy="32459"/>
                <a:chOff x="4724163" y="3131248"/>
                <a:chExt cx="37776" cy="32459"/>
              </a:xfrm>
            </p:grpSpPr>
            <p:sp>
              <p:nvSpPr>
                <p:cNvPr id="3259" name="Google Shape;3259;p7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9"/>
              <p:cNvGrpSpPr/>
              <p:nvPr/>
            </p:nvGrpSpPr>
            <p:grpSpPr>
              <a:xfrm>
                <a:off x="4755081" y="3176054"/>
                <a:ext cx="32357" cy="27795"/>
                <a:chOff x="4755081" y="3176054"/>
                <a:chExt cx="32357" cy="27795"/>
              </a:xfrm>
            </p:grpSpPr>
            <p:sp>
              <p:nvSpPr>
                <p:cNvPr id="3262" name="Google Shape;3262;p7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79"/>
              <p:cNvGrpSpPr/>
              <p:nvPr/>
            </p:nvGrpSpPr>
            <p:grpSpPr>
              <a:xfrm>
                <a:off x="4812550" y="3119631"/>
                <a:ext cx="32451" cy="27803"/>
                <a:chOff x="4812550" y="3119631"/>
                <a:chExt cx="32451" cy="27803"/>
              </a:xfrm>
            </p:grpSpPr>
            <p:sp>
              <p:nvSpPr>
                <p:cNvPr id="3265" name="Google Shape;3265;p7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7" name="Google Shape;3267;p79"/>
            <p:cNvGrpSpPr/>
            <p:nvPr/>
          </p:nvGrpSpPr>
          <p:grpSpPr>
            <a:xfrm>
              <a:off x="5382826" y="4027197"/>
              <a:ext cx="268967" cy="250422"/>
              <a:chOff x="5382826" y="4027197"/>
              <a:chExt cx="268967" cy="250422"/>
            </a:xfrm>
          </p:grpSpPr>
          <p:grpSp>
            <p:nvGrpSpPr>
              <p:cNvPr id="3268" name="Google Shape;3268;p79"/>
              <p:cNvGrpSpPr/>
              <p:nvPr/>
            </p:nvGrpSpPr>
            <p:grpSpPr>
              <a:xfrm>
                <a:off x="5405280" y="4042510"/>
                <a:ext cx="237570" cy="218647"/>
                <a:chOff x="5405280" y="4042510"/>
                <a:chExt cx="237570" cy="218647"/>
              </a:xfrm>
            </p:grpSpPr>
            <p:sp>
              <p:nvSpPr>
                <p:cNvPr id="3269" name="Google Shape;3269;p7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79"/>
              <p:cNvGrpSpPr/>
              <p:nvPr/>
            </p:nvGrpSpPr>
            <p:grpSpPr>
              <a:xfrm>
                <a:off x="5382826" y="4125549"/>
                <a:ext cx="37776" cy="32380"/>
                <a:chOff x="5382826" y="4125549"/>
                <a:chExt cx="37776" cy="32380"/>
              </a:xfrm>
            </p:grpSpPr>
            <p:sp>
              <p:nvSpPr>
                <p:cNvPr id="3276" name="Google Shape;3276;p7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8" name="Google Shape;3278;p79"/>
              <p:cNvGrpSpPr/>
              <p:nvPr/>
            </p:nvGrpSpPr>
            <p:grpSpPr>
              <a:xfrm>
                <a:off x="5475680" y="4195587"/>
                <a:ext cx="37783" cy="32364"/>
                <a:chOff x="5475680" y="4195587"/>
                <a:chExt cx="37783" cy="32364"/>
              </a:xfrm>
            </p:grpSpPr>
            <p:sp>
              <p:nvSpPr>
                <p:cNvPr id="3279" name="Google Shape;3279;p7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79"/>
              <p:cNvGrpSpPr/>
              <p:nvPr/>
            </p:nvGrpSpPr>
            <p:grpSpPr>
              <a:xfrm>
                <a:off x="5532575" y="4027197"/>
                <a:ext cx="33308" cy="32262"/>
                <a:chOff x="5532575" y="4027197"/>
                <a:chExt cx="33308" cy="32262"/>
              </a:xfrm>
            </p:grpSpPr>
            <p:sp>
              <p:nvSpPr>
                <p:cNvPr id="3282" name="Google Shape;3282;p7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79"/>
              <p:cNvGrpSpPr/>
              <p:nvPr/>
            </p:nvGrpSpPr>
            <p:grpSpPr>
              <a:xfrm>
                <a:off x="5590706" y="4245348"/>
                <a:ext cx="33497" cy="32270"/>
                <a:chOff x="5590706" y="4245348"/>
                <a:chExt cx="33497" cy="32270"/>
              </a:xfrm>
            </p:grpSpPr>
            <p:sp>
              <p:nvSpPr>
                <p:cNvPr id="3285" name="Google Shape;3285;p7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79"/>
              <p:cNvGrpSpPr/>
              <p:nvPr/>
            </p:nvGrpSpPr>
            <p:grpSpPr>
              <a:xfrm>
                <a:off x="5618681" y="4109677"/>
                <a:ext cx="33112" cy="32357"/>
                <a:chOff x="5618681" y="4109677"/>
                <a:chExt cx="33112" cy="32357"/>
              </a:xfrm>
            </p:grpSpPr>
            <p:sp>
              <p:nvSpPr>
                <p:cNvPr id="3288" name="Google Shape;3288;p7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79"/>
              <p:cNvGrpSpPr/>
              <p:nvPr/>
            </p:nvGrpSpPr>
            <p:grpSpPr>
              <a:xfrm>
                <a:off x="5479298" y="4128262"/>
                <a:ext cx="31405" cy="26906"/>
                <a:chOff x="5479298" y="4128262"/>
                <a:chExt cx="31405" cy="26906"/>
              </a:xfrm>
            </p:grpSpPr>
            <p:sp>
              <p:nvSpPr>
                <p:cNvPr id="3291" name="Google Shape;3291;p7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3" name="Google Shape;3293;p79"/>
              <p:cNvGrpSpPr/>
              <p:nvPr/>
            </p:nvGrpSpPr>
            <p:grpSpPr>
              <a:xfrm>
                <a:off x="5582903" y="4180116"/>
                <a:ext cx="31499" cy="26898"/>
                <a:chOff x="5582903" y="4180116"/>
                <a:chExt cx="31499" cy="26898"/>
              </a:xfrm>
            </p:grpSpPr>
            <p:sp>
              <p:nvSpPr>
                <p:cNvPr id="3294" name="Google Shape;3294;p7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6" name="Google Shape;3296;p79"/>
            <p:cNvGrpSpPr/>
            <p:nvPr/>
          </p:nvGrpSpPr>
          <p:grpSpPr>
            <a:xfrm>
              <a:off x="3977681" y="3230323"/>
              <a:ext cx="94584" cy="84085"/>
              <a:chOff x="3977681" y="3230323"/>
              <a:chExt cx="94584" cy="84085"/>
            </a:xfrm>
          </p:grpSpPr>
          <p:grpSp>
            <p:nvGrpSpPr>
              <p:cNvPr id="3297" name="Google Shape;3297;p79"/>
              <p:cNvGrpSpPr/>
              <p:nvPr/>
            </p:nvGrpSpPr>
            <p:grpSpPr>
              <a:xfrm>
                <a:off x="4000135" y="3243041"/>
                <a:ext cx="59570" cy="57186"/>
                <a:chOff x="4000135" y="3243041"/>
                <a:chExt cx="59570" cy="57186"/>
              </a:xfrm>
            </p:grpSpPr>
            <p:sp>
              <p:nvSpPr>
                <p:cNvPr id="3298" name="Google Shape;3298;p7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79"/>
              <p:cNvGrpSpPr/>
              <p:nvPr/>
            </p:nvGrpSpPr>
            <p:grpSpPr>
              <a:xfrm>
                <a:off x="3977681" y="3245872"/>
                <a:ext cx="37783" cy="32380"/>
                <a:chOff x="3977681" y="3245872"/>
                <a:chExt cx="37783" cy="32380"/>
              </a:xfrm>
            </p:grpSpPr>
            <p:sp>
              <p:nvSpPr>
                <p:cNvPr id="3302" name="Google Shape;3302;p7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79"/>
              <p:cNvGrpSpPr/>
              <p:nvPr/>
            </p:nvGrpSpPr>
            <p:grpSpPr>
              <a:xfrm>
                <a:off x="4040860" y="3262672"/>
                <a:ext cx="31405" cy="27001"/>
                <a:chOff x="4040860" y="3262672"/>
                <a:chExt cx="31405" cy="27001"/>
              </a:xfrm>
            </p:grpSpPr>
            <p:sp>
              <p:nvSpPr>
                <p:cNvPr id="3305" name="Google Shape;3305;p7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7" name="Google Shape;3307;p79"/>
              <p:cNvGrpSpPr/>
              <p:nvPr/>
            </p:nvGrpSpPr>
            <p:grpSpPr>
              <a:xfrm>
                <a:off x="4021072" y="3230323"/>
                <a:ext cx="31397" cy="26906"/>
                <a:chOff x="4021072" y="3230323"/>
                <a:chExt cx="31397" cy="26906"/>
              </a:xfrm>
            </p:grpSpPr>
            <p:sp>
              <p:nvSpPr>
                <p:cNvPr id="3308" name="Google Shape;3308;p7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0" name="Google Shape;3310;p79"/>
              <p:cNvGrpSpPr/>
              <p:nvPr/>
            </p:nvGrpSpPr>
            <p:grpSpPr>
              <a:xfrm>
                <a:off x="4001472" y="3287462"/>
                <a:ext cx="31499" cy="26945"/>
                <a:chOff x="4001472" y="3287462"/>
                <a:chExt cx="31499" cy="26945"/>
              </a:xfrm>
            </p:grpSpPr>
            <p:sp>
              <p:nvSpPr>
                <p:cNvPr id="3311" name="Google Shape;3311;p7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3" name="Google Shape;3313;p79"/>
            <p:cNvGrpSpPr/>
            <p:nvPr/>
          </p:nvGrpSpPr>
          <p:grpSpPr>
            <a:xfrm>
              <a:off x="4084715" y="3258865"/>
              <a:ext cx="184961" cy="137268"/>
              <a:chOff x="4084715" y="3258865"/>
              <a:chExt cx="184961" cy="137268"/>
            </a:xfrm>
          </p:grpSpPr>
          <p:grpSp>
            <p:nvGrpSpPr>
              <p:cNvPr id="3314" name="Google Shape;3314;p79"/>
              <p:cNvGrpSpPr/>
              <p:nvPr/>
            </p:nvGrpSpPr>
            <p:grpSpPr>
              <a:xfrm>
                <a:off x="4107453" y="3271583"/>
                <a:ext cx="153470" cy="110275"/>
                <a:chOff x="4107453" y="3271583"/>
                <a:chExt cx="153470" cy="110275"/>
              </a:xfrm>
            </p:grpSpPr>
            <p:sp>
              <p:nvSpPr>
                <p:cNvPr id="3315" name="Google Shape;3315;p7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79"/>
              <p:cNvGrpSpPr/>
              <p:nvPr/>
            </p:nvGrpSpPr>
            <p:grpSpPr>
              <a:xfrm>
                <a:off x="4136947" y="3258865"/>
                <a:ext cx="31499" cy="27001"/>
                <a:chOff x="4136947" y="3258865"/>
                <a:chExt cx="31499" cy="27001"/>
              </a:xfrm>
            </p:grpSpPr>
            <p:sp>
              <p:nvSpPr>
                <p:cNvPr id="3320" name="Google Shape;3320;p7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79"/>
              <p:cNvGrpSpPr/>
              <p:nvPr/>
            </p:nvGrpSpPr>
            <p:grpSpPr>
              <a:xfrm>
                <a:off x="4084715" y="3266478"/>
                <a:ext cx="31468" cy="26898"/>
                <a:chOff x="4084715" y="3266478"/>
                <a:chExt cx="31468" cy="26898"/>
              </a:xfrm>
            </p:grpSpPr>
            <p:sp>
              <p:nvSpPr>
                <p:cNvPr id="3323" name="Google Shape;3323;p7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79"/>
              <p:cNvGrpSpPr/>
              <p:nvPr/>
            </p:nvGrpSpPr>
            <p:grpSpPr>
              <a:xfrm>
                <a:off x="4159213" y="3279849"/>
                <a:ext cx="31405" cy="26945"/>
                <a:chOff x="4159213" y="3279849"/>
                <a:chExt cx="31405" cy="26945"/>
              </a:xfrm>
            </p:grpSpPr>
            <p:sp>
              <p:nvSpPr>
                <p:cNvPr id="3326" name="Google Shape;3326;p7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79"/>
              <p:cNvGrpSpPr/>
              <p:nvPr/>
            </p:nvGrpSpPr>
            <p:grpSpPr>
              <a:xfrm>
                <a:off x="4201550" y="3266502"/>
                <a:ext cx="31405" cy="26883"/>
                <a:chOff x="4201550" y="3266502"/>
                <a:chExt cx="31405" cy="26883"/>
              </a:xfrm>
            </p:grpSpPr>
            <p:sp>
              <p:nvSpPr>
                <p:cNvPr id="3329" name="Google Shape;3329;p7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79"/>
              <p:cNvGrpSpPr/>
              <p:nvPr/>
            </p:nvGrpSpPr>
            <p:grpSpPr>
              <a:xfrm>
                <a:off x="4201550" y="3338278"/>
                <a:ext cx="31405" cy="26930"/>
                <a:chOff x="4201550" y="3338278"/>
                <a:chExt cx="31405" cy="26930"/>
              </a:xfrm>
            </p:grpSpPr>
            <p:sp>
              <p:nvSpPr>
                <p:cNvPr id="3332" name="Google Shape;3332;p7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4" name="Google Shape;3334;p79"/>
              <p:cNvGrpSpPr/>
              <p:nvPr/>
            </p:nvGrpSpPr>
            <p:grpSpPr>
              <a:xfrm>
                <a:off x="4238272" y="3369132"/>
                <a:ext cx="31405" cy="27001"/>
                <a:chOff x="4238272" y="3369132"/>
                <a:chExt cx="31405" cy="27001"/>
              </a:xfrm>
            </p:grpSpPr>
            <p:sp>
              <p:nvSpPr>
                <p:cNvPr id="3335" name="Google Shape;3335;p7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7" name="Google Shape;3337;p79"/>
            <p:cNvGrpSpPr/>
            <p:nvPr/>
          </p:nvGrpSpPr>
          <p:grpSpPr>
            <a:xfrm>
              <a:off x="4068639" y="3200169"/>
              <a:ext cx="77643" cy="37272"/>
              <a:chOff x="4068639" y="3200169"/>
              <a:chExt cx="77643" cy="37272"/>
            </a:xfrm>
          </p:grpSpPr>
          <p:sp>
            <p:nvSpPr>
              <p:cNvPr id="3338" name="Google Shape;3338;p7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79"/>
              <p:cNvGrpSpPr/>
              <p:nvPr/>
            </p:nvGrpSpPr>
            <p:grpSpPr>
              <a:xfrm>
                <a:off x="4114878" y="3200169"/>
                <a:ext cx="31405" cy="26993"/>
                <a:chOff x="4114878" y="3200169"/>
                <a:chExt cx="31405" cy="26993"/>
              </a:xfrm>
            </p:grpSpPr>
            <p:sp>
              <p:nvSpPr>
                <p:cNvPr id="3340" name="Google Shape;3340;p7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79"/>
              <p:cNvGrpSpPr/>
              <p:nvPr/>
            </p:nvGrpSpPr>
            <p:grpSpPr>
              <a:xfrm>
                <a:off x="4068639" y="3210535"/>
                <a:ext cx="31499" cy="26906"/>
                <a:chOff x="4068639" y="3210535"/>
                <a:chExt cx="31499" cy="26906"/>
              </a:xfrm>
            </p:grpSpPr>
            <p:sp>
              <p:nvSpPr>
                <p:cNvPr id="3343" name="Google Shape;3343;p7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45" name="Google Shape;3345;p79"/>
            <p:cNvGrpSpPr/>
            <p:nvPr/>
          </p:nvGrpSpPr>
          <p:grpSpPr>
            <a:xfrm>
              <a:off x="3869702" y="3066935"/>
              <a:ext cx="382664" cy="190294"/>
              <a:chOff x="3869702" y="3066935"/>
              <a:chExt cx="382664" cy="190294"/>
            </a:xfrm>
          </p:grpSpPr>
          <p:grpSp>
            <p:nvGrpSpPr>
              <p:cNvPr id="3346" name="Google Shape;3346;p79"/>
              <p:cNvGrpSpPr/>
              <p:nvPr/>
            </p:nvGrpSpPr>
            <p:grpSpPr>
              <a:xfrm>
                <a:off x="3888633" y="3082351"/>
                <a:ext cx="351172" cy="160698"/>
                <a:chOff x="3888633" y="3082351"/>
                <a:chExt cx="351172" cy="160698"/>
              </a:xfrm>
            </p:grpSpPr>
            <p:sp>
              <p:nvSpPr>
                <p:cNvPr id="3347" name="Google Shape;3347;p7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79"/>
              <p:cNvGrpSpPr/>
              <p:nvPr/>
            </p:nvGrpSpPr>
            <p:grpSpPr>
              <a:xfrm>
                <a:off x="4143703" y="3066935"/>
                <a:ext cx="37783" cy="32357"/>
                <a:chOff x="4143703" y="3066935"/>
                <a:chExt cx="37783" cy="32357"/>
              </a:xfrm>
            </p:grpSpPr>
            <p:sp>
              <p:nvSpPr>
                <p:cNvPr id="3354" name="Google Shape;3354;p7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79"/>
              <p:cNvGrpSpPr/>
              <p:nvPr/>
            </p:nvGrpSpPr>
            <p:grpSpPr>
              <a:xfrm>
                <a:off x="4044565" y="3103563"/>
                <a:ext cx="37783" cy="32451"/>
                <a:chOff x="4044565" y="3103563"/>
                <a:chExt cx="37783" cy="32451"/>
              </a:xfrm>
            </p:grpSpPr>
            <p:sp>
              <p:nvSpPr>
                <p:cNvPr id="3357" name="Google Shape;3357;p7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79"/>
              <p:cNvGrpSpPr/>
              <p:nvPr/>
            </p:nvGrpSpPr>
            <p:grpSpPr>
              <a:xfrm>
                <a:off x="4017454" y="3188237"/>
                <a:ext cx="37776" cy="32357"/>
                <a:chOff x="4017454" y="3188237"/>
                <a:chExt cx="37776" cy="32357"/>
              </a:xfrm>
            </p:grpSpPr>
            <p:sp>
              <p:nvSpPr>
                <p:cNvPr id="3360" name="Google Shape;3360;p7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79"/>
              <p:cNvGrpSpPr/>
              <p:nvPr/>
            </p:nvGrpSpPr>
            <p:grpSpPr>
              <a:xfrm>
                <a:off x="3921548" y="3157509"/>
                <a:ext cx="37783" cy="32357"/>
                <a:chOff x="3921548" y="3157509"/>
                <a:chExt cx="37783" cy="32357"/>
              </a:xfrm>
            </p:grpSpPr>
            <p:sp>
              <p:nvSpPr>
                <p:cNvPr id="3363" name="Google Shape;3363;p7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79"/>
              <p:cNvGrpSpPr/>
              <p:nvPr/>
            </p:nvGrpSpPr>
            <p:grpSpPr>
              <a:xfrm>
                <a:off x="3939056" y="3211620"/>
                <a:ext cx="37783" cy="32380"/>
                <a:chOff x="3939056" y="3211620"/>
                <a:chExt cx="37783" cy="32380"/>
              </a:xfrm>
            </p:grpSpPr>
            <p:sp>
              <p:nvSpPr>
                <p:cNvPr id="3366" name="Google Shape;3366;p7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79"/>
              <p:cNvGrpSpPr/>
              <p:nvPr/>
            </p:nvGrpSpPr>
            <p:grpSpPr>
              <a:xfrm>
                <a:off x="4176240" y="3136965"/>
                <a:ext cx="31405" cy="26930"/>
                <a:chOff x="4176240" y="3136965"/>
                <a:chExt cx="31405" cy="26930"/>
              </a:xfrm>
            </p:grpSpPr>
            <p:sp>
              <p:nvSpPr>
                <p:cNvPr id="3369" name="Google Shape;3369;p7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1" name="Google Shape;3371;p79"/>
              <p:cNvGrpSpPr/>
              <p:nvPr/>
            </p:nvGrpSpPr>
            <p:grpSpPr>
              <a:xfrm>
                <a:off x="4133148" y="3152593"/>
                <a:ext cx="31499" cy="27001"/>
                <a:chOff x="4133148" y="3152593"/>
                <a:chExt cx="31499" cy="27001"/>
              </a:xfrm>
            </p:grpSpPr>
            <p:sp>
              <p:nvSpPr>
                <p:cNvPr id="3372" name="Google Shape;3372;p7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79"/>
              <p:cNvGrpSpPr/>
              <p:nvPr/>
            </p:nvGrpSpPr>
            <p:grpSpPr>
              <a:xfrm>
                <a:off x="4220866" y="3073534"/>
                <a:ext cx="31499" cy="26898"/>
                <a:chOff x="4220866" y="3073534"/>
                <a:chExt cx="31499" cy="26898"/>
              </a:xfrm>
            </p:grpSpPr>
            <p:sp>
              <p:nvSpPr>
                <p:cNvPr id="3375" name="Google Shape;3375;p7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7" name="Google Shape;3377;p79"/>
              <p:cNvGrpSpPr/>
              <p:nvPr/>
            </p:nvGrpSpPr>
            <p:grpSpPr>
              <a:xfrm>
                <a:off x="3869702" y="3230323"/>
                <a:ext cx="31499" cy="26906"/>
                <a:chOff x="3869702" y="3230323"/>
                <a:chExt cx="31499" cy="26906"/>
              </a:xfrm>
            </p:grpSpPr>
            <p:sp>
              <p:nvSpPr>
                <p:cNvPr id="3378" name="Google Shape;3378;p7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0" name="Google Shape;3380;p79"/>
            <p:cNvGrpSpPr/>
            <p:nvPr/>
          </p:nvGrpSpPr>
          <p:grpSpPr>
            <a:xfrm>
              <a:off x="4271383" y="3065882"/>
              <a:ext cx="304556" cy="341663"/>
              <a:chOff x="4271383" y="3065882"/>
              <a:chExt cx="304556" cy="341663"/>
            </a:xfrm>
          </p:grpSpPr>
          <p:grpSp>
            <p:nvGrpSpPr>
              <p:cNvPr id="3381" name="Google Shape;3381;p79"/>
              <p:cNvGrpSpPr/>
              <p:nvPr/>
            </p:nvGrpSpPr>
            <p:grpSpPr>
              <a:xfrm>
                <a:off x="4293838" y="3078639"/>
                <a:ext cx="269353" cy="311973"/>
                <a:chOff x="4293838" y="3078639"/>
                <a:chExt cx="269353" cy="311973"/>
              </a:xfrm>
            </p:grpSpPr>
            <p:sp>
              <p:nvSpPr>
                <p:cNvPr id="3382" name="Google Shape;3382;p7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79"/>
              <p:cNvGrpSpPr/>
              <p:nvPr/>
            </p:nvGrpSpPr>
            <p:grpSpPr>
              <a:xfrm>
                <a:off x="4538164" y="3342061"/>
                <a:ext cx="37776" cy="32380"/>
                <a:chOff x="4538164" y="3342061"/>
                <a:chExt cx="37776" cy="32380"/>
              </a:xfrm>
            </p:grpSpPr>
            <p:sp>
              <p:nvSpPr>
                <p:cNvPr id="3400" name="Google Shape;3400;p7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79"/>
              <p:cNvGrpSpPr/>
              <p:nvPr/>
            </p:nvGrpSpPr>
            <p:grpSpPr>
              <a:xfrm>
                <a:off x="4271383" y="3194742"/>
                <a:ext cx="37783" cy="32420"/>
                <a:chOff x="4271383" y="3194742"/>
                <a:chExt cx="37783" cy="32420"/>
              </a:xfrm>
            </p:grpSpPr>
            <p:sp>
              <p:nvSpPr>
                <p:cNvPr id="3403" name="Google Shape;3403;p7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79"/>
              <p:cNvGrpSpPr/>
              <p:nvPr/>
            </p:nvGrpSpPr>
            <p:grpSpPr>
              <a:xfrm>
                <a:off x="4284416" y="3084058"/>
                <a:ext cx="37783" cy="32357"/>
                <a:chOff x="4284416" y="3084058"/>
                <a:chExt cx="37783" cy="32357"/>
              </a:xfrm>
            </p:grpSpPr>
            <p:sp>
              <p:nvSpPr>
                <p:cNvPr id="3406" name="Google Shape;3406;p7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79"/>
              <p:cNvGrpSpPr/>
              <p:nvPr/>
            </p:nvGrpSpPr>
            <p:grpSpPr>
              <a:xfrm>
                <a:off x="4478697" y="3297561"/>
                <a:ext cx="37776" cy="32451"/>
                <a:chOff x="4478697" y="3297561"/>
                <a:chExt cx="37776" cy="32451"/>
              </a:xfrm>
            </p:grpSpPr>
            <p:sp>
              <p:nvSpPr>
                <p:cNvPr id="3409" name="Google Shape;3409;p7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79"/>
              <p:cNvGrpSpPr/>
              <p:nvPr/>
            </p:nvGrpSpPr>
            <p:grpSpPr>
              <a:xfrm>
                <a:off x="4411813" y="3331711"/>
                <a:ext cx="37776" cy="32451"/>
                <a:chOff x="4411813" y="3331711"/>
                <a:chExt cx="37776" cy="32451"/>
              </a:xfrm>
            </p:grpSpPr>
            <p:sp>
              <p:nvSpPr>
                <p:cNvPr id="3412" name="Google Shape;3412;p7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79"/>
              <p:cNvGrpSpPr/>
              <p:nvPr/>
            </p:nvGrpSpPr>
            <p:grpSpPr>
              <a:xfrm>
                <a:off x="4337984" y="3375188"/>
                <a:ext cx="37776" cy="32357"/>
                <a:chOff x="4337984" y="3375188"/>
                <a:chExt cx="37776" cy="32357"/>
              </a:xfrm>
            </p:grpSpPr>
            <p:sp>
              <p:nvSpPr>
                <p:cNvPr id="3415" name="Google Shape;3415;p7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79"/>
              <p:cNvGrpSpPr/>
              <p:nvPr/>
            </p:nvGrpSpPr>
            <p:grpSpPr>
              <a:xfrm>
                <a:off x="4494867" y="3090530"/>
                <a:ext cx="37878" cy="32451"/>
                <a:chOff x="4494867" y="3090530"/>
                <a:chExt cx="37878" cy="32451"/>
              </a:xfrm>
            </p:grpSpPr>
            <p:sp>
              <p:nvSpPr>
                <p:cNvPr id="3418" name="Google Shape;3418;p7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79"/>
              <p:cNvGrpSpPr/>
              <p:nvPr/>
            </p:nvGrpSpPr>
            <p:grpSpPr>
              <a:xfrm>
                <a:off x="4525124" y="3207774"/>
                <a:ext cx="37783" cy="32420"/>
                <a:chOff x="4525124" y="3207774"/>
                <a:chExt cx="37783" cy="32420"/>
              </a:xfrm>
            </p:grpSpPr>
            <p:sp>
              <p:nvSpPr>
                <p:cNvPr id="3421" name="Google Shape;3421;p7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79"/>
              <p:cNvGrpSpPr/>
              <p:nvPr/>
            </p:nvGrpSpPr>
            <p:grpSpPr>
              <a:xfrm>
                <a:off x="4440544" y="3176479"/>
                <a:ext cx="31499" cy="26898"/>
                <a:chOff x="4440544" y="3176479"/>
                <a:chExt cx="31499" cy="26898"/>
              </a:xfrm>
            </p:grpSpPr>
            <p:sp>
              <p:nvSpPr>
                <p:cNvPr id="3424" name="Google Shape;3424;p7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79"/>
              <p:cNvGrpSpPr/>
              <p:nvPr/>
            </p:nvGrpSpPr>
            <p:grpSpPr>
              <a:xfrm>
                <a:off x="4350545" y="3156400"/>
                <a:ext cx="31405" cy="27001"/>
                <a:chOff x="4350545" y="3156400"/>
                <a:chExt cx="31405" cy="27001"/>
              </a:xfrm>
            </p:grpSpPr>
            <p:sp>
              <p:nvSpPr>
                <p:cNvPr id="3427" name="Google Shape;3427;p7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79"/>
              <p:cNvGrpSpPr/>
              <p:nvPr/>
            </p:nvGrpSpPr>
            <p:grpSpPr>
              <a:xfrm>
                <a:off x="4376703" y="3255058"/>
                <a:ext cx="31405" cy="27001"/>
                <a:chOff x="4376703" y="3255058"/>
                <a:chExt cx="31405" cy="27001"/>
              </a:xfrm>
            </p:grpSpPr>
            <p:sp>
              <p:nvSpPr>
                <p:cNvPr id="3430" name="Google Shape;3430;p7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79"/>
              <p:cNvGrpSpPr/>
              <p:nvPr/>
            </p:nvGrpSpPr>
            <p:grpSpPr>
              <a:xfrm>
                <a:off x="4331322" y="3283656"/>
                <a:ext cx="31405" cy="26945"/>
                <a:chOff x="4331322" y="3283656"/>
                <a:chExt cx="31405" cy="26945"/>
              </a:xfrm>
            </p:grpSpPr>
            <p:sp>
              <p:nvSpPr>
                <p:cNvPr id="3433" name="Google Shape;3433;p7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79"/>
              <p:cNvGrpSpPr/>
              <p:nvPr/>
            </p:nvGrpSpPr>
            <p:grpSpPr>
              <a:xfrm>
                <a:off x="4380510" y="3065882"/>
                <a:ext cx="31405" cy="26938"/>
                <a:chOff x="4380510" y="3065882"/>
                <a:chExt cx="31405" cy="26938"/>
              </a:xfrm>
            </p:grpSpPr>
            <p:sp>
              <p:nvSpPr>
                <p:cNvPr id="3436" name="Google Shape;3436;p7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8" name="Google Shape;3438;p79"/>
            <p:cNvGrpSpPr/>
            <p:nvPr/>
          </p:nvGrpSpPr>
          <p:grpSpPr>
            <a:xfrm>
              <a:off x="4558998" y="3188237"/>
              <a:ext cx="1280131" cy="1052746"/>
              <a:chOff x="4558998" y="3188237"/>
              <a:chExt cx="1280131" cy="1052746"/>
            </a:xfrm>
          </p:grpSpPr>
          <p:sp>
            <p:nvSpPr>
              <p:cNvPr id="3439" name="Google Shape;3439;p7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79"/>
              <p:cNvGrpSpPr/>
              <p:nvPr/>
            </p:nvGrpSpPr>
            <p:grpSpPr>
              <a:xfrm>
                <a:off x="4579164" y="3203653"/>
                <a:ext cx="1244833" cy="1020397"/>
                <a:chOff x="4579164" y="3203653"/>
                <a:chExt cx="1244833" cy="1020397"/>
              </a:xfrm>
            </p:grpSpPr>
            <p:sp>
              <p:nvSpPr>
                <p:cNvPr id="3441" name="Google Shape;3441;p7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3" name="Google Shape;3443;p79"/>
                <p:cNvGrpSpPr/>
                <p:nvPr/>
              </p:nvGrpSpPr>
              <p:grpSpPr>
                <a:xfrm>
                  <a:off x="4579164" y="3203653"/>
                  <a:ext cx="1244833" cy="1020397"/>
                  <a:chOff x="4579164" y="3203653"/>
                  <a:chExt cx="1244833" cy="1020397"/>
                </a:xfrm>
              </p:grpSpPr>
              <p:sp>
                <p:nvSpPr>
                  <p:cNvPr id="3444" name="Google Shape;3444;p7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6" name="Google Shape;3446;p79"/>
                  <p:cNvGrpSpPr/>
                  <p:nvPr/>
                </p:nvGrpSpPr>
                <p:grpSpPr>
                  <a:xfrm>
                    <a:off x="4579164" y="3203653"/>
                    <a:ext cx="1244833" cy="1020397"/>
                    <a:chOff x="4579164" y="3203653"/>
                    <a:chExt cx="1244833" cy="1020397"/>
                  </a:xfrm>
                </p:grpSpPr>
                <p:sp>
                  <p:nvSpPr>
                    <p:cNvPr id="3447" name="Google Shape;3447;p7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79"/>
                    <p:cNvGrpSpPr/>
                    <p:nvPr/>
                  </p:nvGrpSpPr>
                  <p:grpSpPr>
                    <a:xfrm>
                      <a:off x="4579164" y="3203653"/>
                      <a:ext cx="1244833" cy="1020397"/>
                      <a:chOff x="4579164" y="3203653"/>
                      <a:chExt cx="1244833" cy="1020397"/>
                    </a:xfrm>
                  </p:grpSpPr>
                  <p:sp>
                    <p:nvSpPr>
                      <p:cNvPr id="3456" name="Google Shape;3456;p7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0" name="Google Shape;3470;p79"/>
                      <p:cNvGrpSpPr/>
                      <p:nvPr/>
                    </p:nvGrpSpPr>
                    <p:grpSpPr>
                      <a:xfrm>
                        <a:off x="4579164" y="3203653"/>
                        <a:ext cx="1244833" cy="1020397"/>
                        <a:chOff x="4579164" y="3203653"/>
                        <a:chExt cx="1244833" cy="1020397"/>
                      </a:xfrm>
                    </p:grpSpPr>
                    <p:sp>
                      <p:nvSpPr>
                        <p:cNvPr id="3471" name="Google Shape;3471;p7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5" name="Google Shape;3495;p79"/>
                        <p:cNvGrpSpPr/>
                        <p:nvPr/>
                      </p:nvGrpSpPr>
                      <p:grpSpPr>
                        <a:xfrm>
                          <a:off x="4579164" y="3203653"/>
                          <a:ext cx="1244833" cy="1020397"/>
                          <a:chOff x="4579164" y="3203653"/>
                          <a:chExt cx="1244833" cy="1020397"/>
                        </a:xfrm>
                      </p:grpSpPr>
                      <p:sp>
                        <p:nvSpPr>
                          <p:cNvPr id="3496" name="Google Shape;3496;p7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7" name="Google Shape;3497;p79"/>
                          <p:cNvGrpSpPr/>
                          <p:nvPr/>
                        </p:nvGrpSpPr>
                        <p:grpSpPr>
                          <a:xfrm>
                            <a:off x="4579164" y="3203653"/>
                            <a:ext cx="1244833" cy="1020397"/>
                            <a:chOff x="4579164" y="3203653"/>
                            <a:chExt cx="1244833" cy="1020397"/>
                          </a:xfrm>
                        </p:grpSpPr>
                        <p:sp>
                          <p:nvSpPr>
                            <p:cNvPr id="3498" name="Google Shape;3498;p7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5" name="Google Shape;3505;p79"/>
                            <p:cNvGrpSpPr/>
                            <p:nvPr/>
                          </p:nvGrpSpPr>
                          <p:grpSpPr>
                            <a:xfrm>
                              <a:off x="4579164" y="3203653"/>
                              <a:ext cx="1244833" cy="1020397"/>
                              <a:chOff x="4579164" y="3203653"/>
                              <a:chExt cx="1244833" cy="1020397"/>
                            </a:xfrm>
                          </p:grpSpPr>
                          <p:sp>
                            <p:nvSpPr>
                              <p:cNvPr id="3506" name="Google Shape;3506;p7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79"/>
                              <p:cNvGrpSpPr/>
                              <p:nvPr/>
                            </p:nvGrpSpPr>
                            <p:grpSpPr>
                              <a:xfrm>
                                <a:off x="4579164" y="3203653"/>
                                <a:ext cx="1244833" cy="1020397"/>
                                <a:chOff x="4579164" y="3203653"/>
                                <a:chExt cx="1244833" cy="1020397"/>
                              </a:xfrm>
                            </p:grpSpPr>
                            <p:sp>
                              <p:nvSpPr>
                                <p:cNvPr id="3520" name="Google Shape;3520;p7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79"/>
                                <p:cNvGrpSpPr/>
                                <p:nvPr/>
                              </p:nvGrpSpPr>
                              <p:grpSpPr>
                                <a:xfrm>
                                  <a:off x="4579164" y="3203653"/>
                                  <a:ext cx="1244833" cy="1020397"/>
                                  <a:chOff x="4579164" y="3203653"/>
                                  <a:chExt cx="1244833" cy="1020397"/>
                                </a:xfrm>
                              </p:grpSpPr>
                              <p:sp>
                                <p:nvSpPr>
                                  <p:cNvPr id="3528" name="Google Shape;3528;p7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3" name="Google Shape;3533;p79"/>
                                  <p:cNvGrpSpPr/>
                                  <p:nvPr/>
                                </p:nvGrpSpPr>
                                <p:grpSpPr>
                                  <a:xfrm>
                                    <a:off x="4579164" y="3203653"/>
                                    <a:ext cx="1244833" cy="1020397"/>
                                    <a:chOff x="4579164" y="3203653"/>
                                    <a:chExt cx="1244833" cy="1020397"/>
                                  </a:xfrm>
                                </p:grpSpPr>
                                <p:sp>
                                  <p:nvSpPr>
                                    <p:cNvPr id="3534" name="Google Shape;3534;p7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38" name="Google Shape;3538;p7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1" name="Google Shape;3541;p7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42" name="Google Shape;3542;p79"/>
              <p:cNvGrpSpPr/>
              <p:nvPr/>
            </p:nvGrpSpPr>
            <p:grpSpPr>
              <a:xfrm>
                <a:off x="4595437" y="3598775"/>
                <a:ext cx="37776" cy="32451"/>
                <a:chOff x="4595437" y="3598775"/>
                <a:chExt cx="37776" cy="32451"/>
              </a:xfrm>
            </p:grpSpPr>
            <p:sp>
              <p:nvSpPr>
                <p:cNvPr id="3543" name="Google Shape;3543;p7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79"/>
              <p:cNvGrpSpPr/>
              <p:nvPr/>
            </p:nvGrpSpPr>
            <p:grpSpPr>
              <a:xfrm>
                <a:off x="4641864" y="3524443"/>
                <a:ext cx="37776" cy="32380"/>
                <a:chOff x="4641864" y="3524443"/>
                <a:chExt cx="37776" cy="32380"/>
              </a:xfrm>
            </p:grpSpPr>
            <p:sp>
              <p:nvSpPr>
                <p:cNvPr id="3546" name="Google Shape;3546;p7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79"/>
              <p:cNvGrpSpPr/>
              <p:nvPr/>
            </p:nvGrpSpPr>
            <p:grpSpPr>
              <a:xfrm>
                <a:off x="4648431" y="3893901"/>
                <a:ext cx="37776" cy="32357"/>
                <a:chOff x="4648431" y="3893901"/>
                <a:chExt cx="37776" cy="32357"/>
              </a:xfrm>
            </p:grpSpPr>
            <p:sp>
              <p:nvSpPr>
                <p:cNvPr id="3549" name="Google Shape;3549;p7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79"/>
              <p:cNvGrpSpPr/>
              <p:nvPr/>
            </p:nvGrpSpPr>
            <p:grpSpPr>
              <a:xfrm>
                <a:off x="4567752" y="3722908"/>
                <a:ext cx="37870" cy="32380"/>
                <a:chOff x="4567752" y="3722908"/>
                <a:chExt cx="37870" cy="32380"/>
              </a:xfrm>
            </p:grpSpPr>
            <p:sp>
              <p:nvSpPr>
                <p:cNvPr id="3552" name="Google Shape;3552;p7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79"/>
              <p:cNvGrpSpPr/>
              <p:nvPr/>
            </p:nvGrpSpPr>
            <p:grpSpPr>
              <a:xfrm>
                <a:off x="4617506" y="3652052"/>
                <a:ext cx="37783" cy="32357"/>
                <a:chOff x="4617506" y="3652052"/>
                <a:chExt cx="37783" cy="32357"/>
              </a:xfrm>
            </p:grpSpPr>
            <p:sp>
              <p:nvSpPr>
                <p:cNvPr id="3555" name="Google Shape;3555;p7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79"/>
              <p:cNvGrpSpPr/>
              <p:nvPr/>
            </p:nvGrpSpPr>
            <p:grpSpPr>
              <a:xfrm>
                <a:off x="4739005" y="3554149"/>
                <a:ext cx="37870" cy="32357"/>
                <a:chOff x="4739005" y="3554149"/>
                <a:chExt cx="37870" cy="32357"/>
              </a:xfrm>
            </p:grpSpPr>
            <p:sp>
              <p:nvSpPr>
                <p:cNvPr id="3558" name="Google Shape;3558;p7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79"/>
              <p:cNvGrpSpPr/>
              <p:nvPr/>
            </p:nvGrpSpPr>
            <p:grpSpPr>
              <a:xfrm>
                <a:off x="4806557" y="3630258"/>
                <a:ext cx="37776" cy="32364"/>
                <a:chOff x="4806557" y="3630258"/>
                <a:chExt cx="37776" cy="32364"/>
              </a:xfrm>
            </p:grpSpPr>
            <p:sp>
              <p:nvSpPr>
                <p:cNvPr id="3561" name="Google Shape;3561;p7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79"/>
              <p:cNvGrpSpPr/>
              <p:nvPr/>
            </p:nvGrpSpPr>
            <p:grpSpPr>
              <a:xfrm>
                <a:off x="4737007" y="4004357"/>
                <a:ext cx="37870" cy="32357"/>
                <a:chOff x="4737007" y="4004357"/>
                <a:chExt cx="37870" cy="32357"/>
              </a:xfrm>
            </p:grpSpPr>
            <p:sp>
              <p:nvSpPr>
                <p:cNvPr id="3564" name="Google Shape;3564;p7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79"/>
              <p:cNvGrpSpPr/>
              <p:nvPr/>
            </p:nvGrpSpPr>
            <p:grpSpPr>
              <a:xfrm>
                <a:off x="4773634" y="4208627"/>
                <a:ext cx="37776" cy="32357"/>
                <a:chOff x="4773634" y="4208627"/>
                <a:chExt cx="37776" cy="32357"/>
              </a:xfrm>
            </p:grpSpPr>
            <p:sp>
              <p:nvSpPr>
                <p:cNvPr id="3567" name="Google Shape;3567;p7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79"/>
              <p:cNvGrpSpPr/>
              <p:nvPr/>
            </p:nvGrpSpPr>
            <p:grpSpPr>
              <a:xfrm>
                <a:off x="4888282" y="4074764"/>
                <a:ext cx="37776" cy="32451"/>
                <a:chOff x="4888282" y="4074764"/>
                <a:chExt cx="37776" cy="32451"/>
              </a:xfrm>
            </p:grpSpPr>
            <p:sp>
              <p:nvSpPr>
                <p:cNvPr id="3570" name="Google Shape;3570;p7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79"/>
              <p:cNvGrpSpPr/>
              <p:nvPr/>
            </p:nvGrpSpPr>
            <p:grpSpPr>
              <a:xfrm>
                <a:off x="4901315" y="3804271"/>
                <a:ext cx="37776" cy="32364"/>
                <a:chOff x="4901315" y="3804271"/>
                <a:chExt cx="37776" cy="32364"/>
              </a:xfrm>
            </p:grpSpPr>
            <p:sp>
              <p:nvSpPr>
                <p:cNvPr id="3573" name="Google Shape;3573;p7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9"/>
              <p:cNvGrpSpPr/>
              <p:nvPr/>
            </p:nvGrpSpPr>
            <p:grpSpPr>
              <a:xfrm>
                <a:off x="4866394" y="3715035"/>
                <a:ext cx="37846" cy="32357"/>
                <a:chOff x="4866394" y="3715035"/>
                <a:chExt cx="37846" cy="32357"/>
              </a:xfrm>
            </p:grpSpPr>
            <p:sp>
              <p:nvSpPr>
                <p:cNvPr id="3576" name="Google Shape;3576;p7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9"/>
              <p:cNvGrpSpPr/>
              <p:nvPr/>
            </p:nvGrpSpPr>
            <p:grpSpPr>
              <a:xfrm>
                <a:off x="4979233" y="3839798"/>
                <a:ext cx="37878" cy="32420"/>
                <a:chOff x="4979233" y="3839798"/>
                <a:chExt cx="37878" cy="32420"/>
              </a:xfrm>
            </p:grpSpPr>
            <p:sp>
              <p:nvSpPr>
                <p:cNvPr id="3579" name="Google Shape;3579;p7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9"/>
              <p:cNvGrpSpPr/>
              <p:nvPr/>
            </p:nvGrpSpPr>
            <p:grpSpPr>
              <a:xfrm>
                <a:off x="4790662" y="3679147"/>
                <a:ext cx="37783" cy="32380"/>
                <a:chOff x="4790662" y="3679147"/>
                <a:chExt cx="37783" cy="32380"/>
              </a:xfrm>
            </p:grpSpPr>
            <p:sp>
              <p:nvSpPr>
                <p:cNvPr id="3582" name="Google Shape;3582;p7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79"/>
              <p:cNvGrpSpPr/>
              <p:nvPr/>
            </p:nvGrpSpPr>
            <p:grpSpPr>
              <a:xfrm>
                <a:off x="4857263" y="3557861"/>
                <a:ext cx="37776" cy="32357"/>
                <a:chOff x="4857263" y="3557861"/>
                <a:chExt cx="37776" cy="32357"/>
              </a:xfrm>
            </p:grpSpPr>
            <p:sp>
              <p:nvSpPr>
                <p:cNvPr id="3585" name="Google Shape;3585;p7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79"/>
              <p:cNvGrpSpPr/>
              <p:nvPr/>
            </p:nvGrpSpPr>
            <p:grpSpPr>
              <a:xfrm>
                <a:off x="4883902" y="3648033"/>
                <a:ext cx="37783" cy="32380"/>
                <a:chOff x="4883902" y="3648033"/>
                <a:chExt cx="37783" cy="32380"/>
              </a:xfrm>
            </p:grpSpPr>
            <p:sp>
              <p:nvSpPr>
                <p:cNvPr id="3588" name="Google Shape;3588;p7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9"/>
              <p:cNvGrpSpPr/>
              <p:nvPr/>
            </p:nvGrpSpPr>
            <p:grpSpPr>
              <a:xfrm>
                <a:off x="4907780" y="3347220"/>
                <a:ext cx="37878" cy="32357"/>
                <a:chOff x="4907780" y="3347220"/>
                <a:chExt cx="37878" cy="32357"/>
              </a:xfrm>
            </p:grpSpPr>
            <p:sp>
              <p:nvSpPr>
                <p:cNvPr id="3591" name="Google Shape;3591;p7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9"/>
              <p:cNvGrpSpPr/>
              <p:nvPr/>
            </p:nvGrpSpPr>
            <p:grpSpPr>
              <a:xfrm>
                <a:off x="5065048" y="3738150"/>
                <a:ext cx="37783" cy="32364"/>
                <a:chOff x="5065048" y="3738150"/>
                <a:chExt cx="37783" cy="32364"/>
              </a:xfrm>
            </p:grpSpPr>
            <p:sp>
              <p:nvSpPr>
                <p:cNvPr id="3594" name="Google Shape;3594;p7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9"/>
              <p:cNvGrpSpPr/>
              <p:nvPr/>
            </p:nvGrpSpPr>
            <p:grpSpPr>
              <a:xfrm>
                <a:off x="5071616" y="3284615"/>
                <a:ext cx="37783" cy="32357"/>
                <a:chOff x="5071616" y="3284615"/>
                <a:chExt cx="37783" cy="32357"/>
              </a:xfrm>
            </p:grpSpPr>
            <p:sp>
              <p:nvSpPr>
                <p:cNvPr id="3597" name="Google Shape;3597;p7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9"/>
              <p:cNvGrpSpPr/>
              <p:nvPr/>
            </p:nvGrpSpPr>
            <p:grpSpPr>
              <a:xfrm>
                <a:off x="5389291" y="3759921"/>
                <a:ext cx="37783" cy="32380"/>
                <a:chOff x="5389291" y="3759921"/>
                <a:chExt cx="37783" cy="32380"/>
              </a:xfrm>
            </p:grpSpPr>
            <p:sp>
              <p:nvSpPr>
                <p:cNvPr id="3600" name="Google Shape;3600;p7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79"/>
              <p:cNvGrpSpPr/>
              <p:nvPr/>
            </p:nvGrpSpPr>
            <p:grpSpPr>
              <a:xfrm>
                <a:off x="5431534" y="3632932"/>
                <a:ext cx="37878" cy="32451"/>
                <a:chOff x="5431534" y="3632932"/>
                <a:chExt cx="37878" cy="32451"/>
              </a:xfrm>
            </p:grpSpPr>
            <p:sp>
              <p:nvSpPr>
                <p:cNvPr id="3603" name="Google Shape;3603;p7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79"/>
              <p:cNvGrpSpPr/>
              <p:nvPr/>
            </p:nvGrpSpPr>
            <p:grpSpPr>
              <a:xfrm>
                <a:off x="5540755" y="3544829"/>
                <a:ext cx="37783" cy="32357"/>
                <a:chOff x="5540755" y="3544829"/>
                <a:chExt cx="37783" cy="32357"/>
              </a:xfrm>
            </p:grpSpPr>
            <p:sp>
              <p:nvSpPr>
                <p:cNvPr id="3606" name="Google Shape;3606;p7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79"/>
              <p:cNvGrpSpPr/>
              <p:nvPr/>
            </p:nvGrpSpPr>
            <p:grpSpPr>
              <a:xfrm>
                <a:off x="5579293" y="3412107"/>
                <a:ext cx="37776" cy="32357"/>
                <a:chOff x="5579293" y="3412107"/>
                <a:chExt cx="37776" cy="32357"/>
              </a:xfrm>
            </p:grpSpPr>
            <p:sp>
              <p:nvSpPr>
                <p:cNvPr id="3609" name="Google Shape;3609;p7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79"/>
              <p:cNvGrpSpPr/>
              <p:nvPr/>
            </p:nvGrpSpPr>
            <p:grpSpPr>
              <a:xfrm>
                <a:off x="5801346" y="3284615"/>
                <a:ext cx="37783" cy="32357"/>
                <a:chOff x="5801346" y="3284615"/>
                <a:chExt cx="37783" cy="32357"/>
              </a:xfrm>
            </p:grpSpPr>
            <p:sp>
              <p:nvSpPr>
                <p:cNvPr id="3612" name="Google Shape;3612;p7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79"/>
              <p:cNvGrpSpPr/>
              <p:nvPr/>
            </p:nvGrpSpPr>
            <p:grpSpPr>
              <a:xfrm>
                <a:off x="5763578" y="3399067"/>
                <a:ext cx="37776" cy="32364"/>
                <a:chOff x="5763578" y="3399067"/>
                <a:chExt cx="37776" cy="32364"/>
              </a:xfrm>
            </p:grpSpPr>
            <p:sp>
              <p:nvSpPr>
                <p:cNvPr id="3615" name="Google Shape;3615;p7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79"/>
              <p:cNvGrpSpPr/>
              <p:nvPr/>
            </p:nvGrpSpPr>
            <p:grpSpPr>
              <a:xfrm>
                <a:off x="5395858" y="3230952"/>
                <a:ext cx="37776" cy="32364"/>
                <a:chOff x="5395858" y="3230952"/>
                <a:chExt cx="37776" cy="32364"/>
              </a:xfrm>
            </p:grpSpPr>
            <p:sp>
              <p:nvSpPr>
                <p:cNvPr id="3618" name="Google Shape;3618;p7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79"/>
              <p:cNvGrpSpPr/>
              <p:nvPr/>
            </p:nvGrpSpPr>
            <p:grpSpPr>
              <a:xfrm>
                <a:off x="5264088" y="3188237"/>
                <a:ext cx="37776" cy="32357"/>
                <a:chOff x="5264088" y="3188237"/>
                <a:chExt cx="37776" cy="32357"/>
              </a:xfrm>
            </p:grpSpPr>
            <p:sp>
              <p:nvSpPr>
                <p:cNvPr id="3621" name="Google Shape;3621;p7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79"/>
              <p:cNvGrpSpPr/>
              <p:nvPr/>
            </p:nvGrpSpPr>
            <p:grpSpPr>
              <a:xfrm>
                <a:off x="5585758" y="3237425"/>
                <a:ext cx="37878" cy="32357"/>
                <a:chOff x="5585758" y="3237425"/>
                <a:chExt cx="37878" cy="32357"/>
              </a:xfrm>
            </p:grpSpPr>
            <p:sp>
              <p:nvSpPr>
                <p:cNvPr id="3624" name="Google Shape;3624;p7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79"/>
              <p:cNvGrpSpPr/>
              <p:nvPr/>
            </p:nvGrpSpPr>
            <p:grpSpPr>
              <a:xfrm>
                <a:off x="4874196" y="3291088"/>
                <a:ext cx="37878" cy="32451"/>
                <a:chOff x="4874196" y="3291088"/>
                <a:chExt cx="37878" cy="32451"/>
              </a:xfrm>
            </p:grpSpPr>
            <p:sp>
              <p:nvSpPr>
                <p:cNvPr id="3627" name="Google Shape;3627;p7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79"/>
              <p:cNvGrpSpPr/>
              <p:nvPr/>
            </p:nvGrpSpPr>
            <p:grpSpPr>
              <a:xfrm>
                <a:off x="5197770" y="3785466"/>
                <a:ext cx="37783" cy="32427"/>
                <a:chOff x="5197770" y="3785466"/>
                <a:chExt cx="37783" cy="32427"/>
              </a:xfrm>
            </p:grpSpPr>
            <p:sp>
              <p:nvSpPr>
                <p:cNvPr id="3630" name="Google Shape;3630;p7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79"/>
              <p:cNvGrpSpPr/>
              <p:nvPr/>
            </p:nvGrpSpPr>
            <p:grpSpPr>
              <a:xfrm>
                <a:off x="5177699" y="3492117"/>
                <a:ext cx="37776" cy="32357"/>
                <a:chOff x="5177699" y="3492117"/>
                <a:chExt cx="37776" cy="32357"/>
              </a:xfrm>
            </p:grpSpPr>
            <p:sp>
              <p:nvSpPr>
                <p:cNvPr id="3633" name="Google Shape;3633;p7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79"/>
              <p:cNvGrpSpPr/>
              <p:nvPr/>
            </p:nvGrpSpPr>
            <p:grpSpPr>
              <a:xfrm>
                <a:off x="5349431" y="3622346"/>
                <a:ext cx="37870" cy="32380"/>
                <a:chOff x="5349431" y="3622346"/>
                <a:chExt cx="37870" cy="32380"/>
              </a:xfrm>
            </p:grpSpPr>
            <p:sp>
              <p:nvSpPr>
                <p:cNvPr id="3636" name="Google Shape;3636;p7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9"/>
              <p:cNvGrpSpPr/>
              <p:nvPr/>
            </p:nvGrpSpPr>
            <p:grpSpPr>
              <a:xfrm>
                <a:off x="5068855" y="3563980"/>
                <a:ext cx="53954" cy="46223"/>
                <a:chOff x="5068855" y="3563980"/>
                <a:chExt cx="53954" cy="46223"/>
              </a:xfrm>
            </p:grpSpPr>
            <p:sp>
              <p:nvSpPr>
                <p:cNvPr id="3639" name="Google Shape;3639;p7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79"/>
              <p:cNvGrpSpPr/>
              <p:nvPr/>
            </p:nvGrpSpPr>
            <p:grpSpPr>
              <a:xfrm>
                <a:off x="5037654" y="3392507"/>
                <a:ext cx="37870" cy="32451"/>
                <a:chOff x="5037654" y="3392507"/>
                <a:chExt cx="37870" cy="32451"/>
              </a:xfrm>
            </p:grpSpPr>
            <p:sp>
              <p:nvSpPr>
                <p:cNvPr id="3642" name="Google Shape;3642;p7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79"/>
              <p:cNvGrpSpPr/>
              <p:nvPr/>
            </p:nvGrpSpPr>
            <p:grpSpPr>
              <a:xfrm>
                <a:off x="5456560" y="3368629"/>
                <a:ext cx="37870" cy="32451"/>
                <a:chOff x="5456560" y="3368629"/>
                <a:chExt cx="37870" cy="32451"/>
              </a:xfrm>
            </p:grpSpPr>
            <p:sp>
              <p:nvSpPr>
                <p:cNvPr id="3645" name="Google Shape;3645;p7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9"/>
              <p:cNvGrpSpPr/>
              <p:nvPr/>
            </p:nvGrpSpPr>
            <p:grpSpPr>
              <a:xfrm>
                <a:off x="4755749" y="3501516"/>
                <a:ext cx="46246" cy="39608"/>
                <a:chOff x="4755749" y="3501516"/>
                <a:chExt cx="46246" cy="39608"/>
              </a:xfrm>
            </p:grpSpPr>
            <p:sp>
              <p:nvSpPr>
                <p:cNvPr id="3648" name="Google Shape;3648;p7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9"/>
              <p:cNvGrpSpPr/>
              <p:nvPr/>
            </p:nvGrpSpPr>
            <p:grpSpPr>
              <a:xfrm>
                <a:off x="4681346" y="3485582"/>
                <a:ext cx="37783" cy="32427"/>
                <a:chOff x="4681346" y="3485582"/>
                <a:chExt cx="37783" cy="32427"/>
              </a:xfrm>
            </p:grpSpPr>
            <p:sp>
              <p:nvSpPr>
                <p:cNvPr id="3651" name="Google Shape;3651;p7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9"/>
              <p:cNvGrpSpPr/>
              <p:nvPr/>
            </p:nvGrpSpPr>
            <p:grpSpPr>
              <a:xfrm>
                <a:off x="4767067" y="3291088"/>
                <a:ext cx="37878" cy="32451"/>
                <a:chOff x="4767067" y="3291088"/>
                <a:chExt cx="37878" cy="32451"/>
              </a:xfrm>
            </p:grpSpPr>
            <p:sp>
              <p:nvSpPr>
                <p:cNvPr id="3654" name="Google Shape;3654;p7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9"/>
              <p:cNvGrpSpPr/>
              <p:nvPr/>
            </p:nvGrpSpPr>
            <p:grpSpPr>
              <a:xfrm>
                <a:off x="4687819" y="3405539"/>
                <a:ext cx="37776" cy="32451"/>
                <a:chOff x="4687819" y="3405539"/>
                <a:chExt cx="37776" cy="32451"/>
              </a:xfrm>
            </p:grpSpPr>
            <p:sp>
              <p:nvSpPr>
                <p:cNvPr id="3657" name="Google Shape;3657;p7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9"/>
              <p:cNvGrpSpPr/>
              <p:nvPr/>
            </p:nvGrpSpPr>
            <p:grpSpPr>
              <a:xfrm>
                <a:off x="4923101" y="3444809"/>
                <a:ext cx="52813" cy="45318"/>
                <a:chOff x="4923101" y="3444809"/>
                <a:chExt cx="52813" cy="45318"/>
              </a:xfrm>
            </p:grpSpPr>
            <p:sp>
              <p:nvSpPr>
                <p:cNvPr id="3660" name="Google Shape;3660;p7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9"/>
              <p:cNvGrpSpPr/>
              <p:nvPr/>
            </p:nvGrpSpPr>
            <p:grpSpPr>
              <a:xfrm>
                <a:off x="4846040" y="3654750"/>
                <a:ext cx="31405" cy="26993"/>
                <a:chOff x="4846040" y="3654750"/>
                <a:chExt cx="31405" cy="26993"/>
              </a:xfrm>
            </p:grpSpPr>
            <p:sp>
              <p:nvSpPr>
                <p:cNvPr id="3663" name="Google Shape;3663;p7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9"/>
              <p:cNvGrpSpPr/>
              <p:nvPr/>
            </p:nvGrpSpPr>
            <p:grpSpPr>
              <a:xfrm>
                <a:off x="4925673" y="3691700"/>
                <a:ext cx="40253" cy="34472"/>
                <a:chOff x="4925673" y="3691700"/>
                <a:chExt cx="40253" cy="34472"/>
              </a:xfrm>
            </p:grpSpPr>
            <p:sp>
              <p:nvSpPr>
                <p:cNvPr id="3666" name="Google Shape;3666;p7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9"/>
              <p:cNvGrpSpPr/>
              <p:nvPr/>
            </p:nvGrpSpPr>
            <p:grpSpPr>
              <a:xfrm>
                <a:off x="4894653" y="3740848"/>
                <a:ext cx="31405" cy="26906"/>
                <a:chOff x="4894653" y="3740848"/>
                <a:chExt cx="31405" cy="26906"/>
              </a:xfrm>
            </p:grpSpPr>
            <p:sp>
              <p:nvSpPr>
                <p:cNvPr id="3669" name="Google Shape;3669;p7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9"/>
              <p:cNvGrpSpPr/>
              <p:nvPr/>
            </p:nvGrpSpPr>
            <p:grpSpPr>
              <a:xfrm>
                <a:off x="4962300" y="3696348"/>
                <a:ext cx="38255" cy="32773"/>
                <a:chOff x="4962300" y="3696348"/>
                <a:chExt cx="38255" cy="32773"/>
              </a:xfrm>
            </p:grpSpPr>
            <p:sp>
              <p:nvSpPr>
                <p:cNvPr id="3672" name="Google Shape;3672;p7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9"/>
              <p:cNvGrpSpPr/>
              <p:nvPr/>
            </p:nvGrpSpPr>
            <p:grpSpPr>
              <a:xfrm>
                <a:off x="4980185" y="3743349"/>
                <a:ext cx="31499" cy="26969"/>
                <a:chOff x="4980185" y="3743349"/>
                <a:chExt cx="31499" cy="26969"/>
              </a:xfrm>
            </p:grpSpPr>
            <p:sp>
              <p:nvSpPr>
                <p:cNvPr id="3675" name="Google Shape;3675;p7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9"/>
              <p:cNvGrpSpPr/>
              <p:nvPr/>
            </p:nvGrpSpPr>
            <p:grpSpPr>
              <a:xfrm>
                <a:off x="5013768" y="3734312"/>
                <a:ext cx="31499" cy="26969"/>
                <a:chOff x="5013768" y="3734312"/>
                <a:chExt cx="31499" cy="26969"/>
              </a:xfrm>
            </p:grpSpPr>
            <p:sp>
              <p:nvSpPr>
                <p:cNvPr id="3678" name="Google Shape;3678;p7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9"/>
              <p:cNvGrpSpPr/>
              <p:nvPr/>
            </p:nvGrpSpPr>
            <p:grpSpPr>
              <a:xfrm>
                <a:off x="5036703" y="3764545"/>
                <a:ext cx="31499" cy="26898"/>
                <a:chOff x="5036703" y="3764545"/>
                <a:chExt cx="31499" cy="26898"/>
              </a:xfrm>
            </p:grpSpPr>
            <p:sp>
              <p:nvSpPr>
                <p:cNvPr id="3681" name="Google Shape;3681;p7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9"/>
              <p:cNvGrpSpPr/>
              <p:nvPr/>
            </p:nvGrpSpPr>
            <p:grpSpPr>
              <a:xfrm>
                <a:off x="4953546" y="3768352"/>
                <a:ext cx="31405" cy="26898"/>
                <a:chOff x="4953546" y="3768352"/>
                <a:chExt cx="31405" cy="26898"/>
              </a:xfrm>
            </p:grpSpPr>
            <p:sp>
              <p:nvSpPr>
                <p:cNvPr id="3684" name="Google Shape;3684;p7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9"/>
              <p:cNvGrpSpPr/>
              <p:nvPr/>
            </p:nvGrpSpPr>
            <p:grpSpPr>
              <a:xfrm>
                <a:off x="4964770" y="3814016"/>
                <a:ext cx="31499" cy="26993"/>
                <a:chOff x="4964770" y="3814016"/>
                <a:chExt cx="31499" cy="26993"/>
              </a:xfrm>
            </p:grpSpPr>
            <p:sp>
              <p:nvSpPr>
                <p:cNvPr id="3687" name="Google Shape;3687;p7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9"/>
              <p:cNvGrpSpPr/>
              <p:nvPr/>
            </p:nvGrpSpPr>
            <p:grpSpPr>
              <a:xfrm>
                <a:off x="4923290" y="3800504"/>
                <a:ext cx="31468" cy="26898"/>
                <a:chOff x="4923290" y="3800504"/>
                <a:chExt cx="31468" cy="26898"/>
              </a:xfrm>
            </p:grpSpPr>
            <p:sp>
              <p:nvSpPr>
                <p:cNvPr id="3690" name="Google Shape;3690;p7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9"/>
              <p:cNvGrpSpPr/>
              <p:nvPr/>
            </p:nvGrpSpPr>
            <p:grpSpPr>
              <a:xfrm>
                <a:off x="5108534" y="3650943"/>
                <a:ext cx="31405" cy="26993"/>
                <a:chOff x="5108534" y="3650943"/>
                <a:chExt cx="31405" cy="26993"/>
              </a:xfrm>
            </p:grpSpPr>
            <p:sp>
              <p:nvSpPr>
                <p:cNvPr id="3693" name="Google Shape;3693;p7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9"/>
              <p:cNvGrpSpPr/>
              <p:nvPr/>
            </p:nvGrpSpPr>
            <p:grpSpPr>
              <a:xfrm>
                <a:off x="5119380" y="3760739"/>
                <a:ext cx="31499" cy="26993"/>
                <a:chOff x="5119380" y="3760739"/>
                <a:chExt cx="31499" cy="26993"/>
              </a:xfrm>
            </p:grpSpPr>
            <p:sp>
              <p:nvSpPr>
                <p:cNvPr id="3696" name="Google Shape;3696;p7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9"/>
              <p:cNvGrpSpPr/>
              <p:nvPr/>
            </p:nvGrpSpPr>
            <p:grpSpPr>
              <a:xfrm>
                <a:off x="5119380" y="3788235"/>
                <a:ext cx="31499" cy="26993"/>
                <a:chOff x="5119380" y="3788235"/>
                <a:chExt cx="31499" cy="26993"/>
              </a:xfrm>
            </p:grpSpPr>
            <p:sp>
              <p:nvSpPr>
                <p:cNvPr id="3699" name="Google Shape;3699;p7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9"/>
              <p:cNvGrpSpPr/>
              <p:nvPr/>
            </p:nvGrpSpPr>
            <p:grpSpPr>
              <a:xfrm>
                <a:off x="5158005" y="3875284"/>
                <a:ext cx="31405" cy="27001"/>
                <a:chOff x="5158005" y="3875284"/>
                <a:chExt cx="31405" cy="27001"/>
              </a:xfrm>
            </p:grpSpPr>
            <p:sp>
              <p:nvSpPr>
                <p:cNvPr id="3702" name="Google Shape;3702;p7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9"/>
              <p:cNvGrpSpPr/>
              <p:nvPr/>
            </p:nvGrpSpPr>
            <p:grpSpPr>
              <a:xfrm>
                <a:off x="5233163" y="3764545"/>
                <a:ext cx="31499" cy="26898"/>
                <a:chOff x="5233163" y="3764545"/>
                <a:chExt cx="31499" cy="26898"/>
              </a:xfrm>
            </p:grpSpPr>
            <p:sp>
              <p:nvSpPr>
                <p:cNvPr id="3705" name="Google Shape;3705;p7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9"/>
              <p:cNvGrpSpPr/>
              <p:nvPr/>
            </p:nvGrpSpPr>
            <p:grpSpPr>
              <a:xfrm>
                <a:off x="5276168" y="3805545"/>
                <a:ext cx="31499" cy="26906"/>
                <a:chOff x="5276168" y="3805545"/>
                <a:chExt cx="31499" cy="26906"/>
              </a:xfrm>
            </p:grpSpPr>
            <p:sp>
              <p:nvSpPr>
                <p:cNvPr id="3708" name="Google Shape;3708;p7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9"/>
              <p:cNvGrpSpPr/>
              <p:nvPr/>
            </p:nvGrpSpPr>
            <p:grpSpPr>
              <a:xfrm>
                <a:off x="5294053" y="3851933"/>
                <a:ext cx="31405" cy="26945"/>
                <a:chOff x="5294053" y="3851933"/>
                <a:chExt cx="31405" cy="26945"/>
              </a:xfrm>
            </p:grpSpPr>
            <p:sp>
              <p:nvSpPr>
                <p:cNvPr id="3711" name="Google Shape;3711;p7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9"/>
              <p:cNvGrpSpPr/>
              <p:nvPr/>
            </p:nvGrpSpPr>
            <p:grpSpPr>
              <a:xfrm>
                <a:off x="5341723" y="3851902"/>
                <a:ext cx="31405" cy="26977"/>
                <a:chOff x="5341723" y="3851902"/>
                <a:chExt cx="31405" cy="26977"/>
              </a:xfrm>
            </p:grpSpPr>
            <p:sp>
              <p:nvSpPr>
                <p:cNvPr id="3714" name="Google Shape;3714;p7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9"/>
              <p:cNvGrpSpPr/>
              <p:nvPr/>
            </p:nvGrpSpPr>
            <p:grpSpPr>
              <a:xfrm>
                <a:off x="5054871" y="3507855"/>
                <a:ext cx="31405" cy="26993"/>
                <a:chOff x="5054871" y="3507855"/>
                <a:chExt cx="31405" cy="26993"/>
              </a:xfrm>
            </p:grpSpPr>
            <p:sp>
              <p:nvSpPr>
                <p:cNvPr id="3717" name="Google Shape;3717;p7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79"/>
              <p:cNvGrpSpPr/>
              <p:nvPr/>
            </p:nvGrpSpPr>
            <p:grpSpPr>
              <a:xfrm>
                <a:off x="4876579" y="3675325"/>
                <a:ext cx="31405" cy="26969"/>
                <a:chOff x="4876579" y="3675325"/>
                <a:chExt cx="31405" cy="26969"/>
              </a:xfrm>
            </p:grpSpPr>
            <p:sp>
              <p:nvSpPr>
                <p:cNvPr id="3720" name="Google Shape;3720;p7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79"/>
              <p:cNvGrpSpPr/>
              <p:nvPr/>
            </p:nvGrpSpPr>
            <p:grpSpPr>
              <a:xfrm>
                <a:off x="4842233" y="3688333"/>
                <a:ext cx="31405" cy="26993"/>
                <a:chOff x="4842233" y="3688333"/>
                <a:chExt cx="31405" cy="26993"/>
              </a:xfrm>
            </p:grpSpPr>
            <p:sp>
              <p:nvSpPr>
                <p:cNvPr id="3723" name="Google Shape;3723;p7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9"/>
              <p:cNvGrpSpPr/>
              <p:nvPr/>
            </p:nvGrpSpPr>
            <p:grpSpPr>
              <a:xfrm>
                <a:off x="5187876" y="3608032"/>
                <a:ext cx="31405" cy="27001"/>
                <a:chOff x="5187876" y="3608032"/>
                <a:chExt cx="31405" cy="27001"/>
              </a:xfrm>
            </p:grpSpPr>
            <p:sp>
              <p:nvSpPr>
                <p:cNvPr id="3726" name="Google Shape;3726;p7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7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0" name="Google Shape;3730;p79"/>
              <p:cNvGrpSpPr/>
              <p:nvPr/>
            </p:nvGrpSpPr>
            <p:grpSpPr>
              <a:xfrm>
                <a:off x="5269224" y="3304167"/>
                <a:ext cx="40253" cy="34402"/>
                <a:chOff x="5269224" y="3304167"/>
                <a:chExt cx="40253" cy="34402"/>
              </a:xfrm>
            </p:grpSpPr>
            <p:sp>
              <p:nvSpPr>
                <p:cNvPr id="3731" name="Google Shape;3731;p7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79"/>
              <p:cNvGrpSpPr/>
              <p:nvPr/>
            </p:nvGrpSpPr>
            <p:grpSpPr>
              <a:xfrm>
                <a:off x="5327354" y="3476615"/>
                <a:ext cx="49864" cy="42723"/>
                <a:chOff x="5327354" y="3476615"/>
                <a:chExt cx="49864" cy="42723"/>
              </a:xfrm>
            </p:grpSpPr>
            <p:sp>
              <p:nvSpPr>
                <p:cNvPr id="3734" name="Google Shape;3734;p7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6" name="Google Shape;3736;p7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8" name="Google Shape;3738;p79"/>
              <p:cNvGrpSpPr/>
              <p:nvPr/>
            </p:nvGrpSpPr>
            <p:grpSpPr>
              <a:xfrm>
                <a:off x="5341723" y="3775957"/>
                <a:ext cx="31405" cy="26898"/>
                <a:chOff x="5341723" y="3775957"/>
                <a:chExt cx="31405" cy="26898"/>
              </a:xfrm>
            </p:grpSpPr>
            <p:sp>
              <p:nvSpPr>
                <p:cNvPr id="3739" name="Google Shape;3739;p7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79"/>
              <p:cNvGrpSpPr/>
              <p:nvPr/>
            </p:nvGrpSpPr>
            <p:grpSpPr>
              <a:xfrm>
                <a:off x="5439053" y="3699274"/>
                <a:ext cx="31405" cy="26898"/>
                <a:chOff x="5439053" y="3699274"/>
                <a:chExt cx="31405" cy="26898"/>
              </a:xfrm>
            </p:grpSpPr>
            <p:sp>
              <p:nvSpPr>
                <p:cNvPr id="3742" name="Google Shape;3742;p7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79"/>
              <p:cNvGrpSpPr/>
              <p:nvPr/>
            </p:nvGrpSpPr>
            <p:grpSpPr>
              <a:xfrm>
                <a:off x="5412414" y="3622307"/>
                <a:ext cx="31499" cy="26993"/>
                <a:chOff x="5412414" y="3622307"/>
                <a:chExt cx="31499" cy="26993"/>
              </a:xfrm>
            </p:grpSpPr>
            <p:sp>
              <p:nvSpPr>
                <p:cNvPr id="3745" name="Google Shape;3745;p7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9"/>
              <p:cNvGrpSpPr/>
              <p:nvPr/>
            </p:nvGrpSpPr>
            <p:grpSpPr>
              <a:xfrm>
                <a:off x="5476254" y="3473949"/>
                <a:ext cx="26835" cy="26930"/>
                <a:chOff x="5476254" y="3473949"/>
                <a:chExt cx="26835" cy="26930"/>
              </a:xfrm>
            </p:grpSpPr>
            <p:sp>
              <p:nvSpPr>
                <p:cNvPr id="3748" name="Google Shape;3748;p7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9"/>
              <p:cNvGrpSpPr/>
              <p:nvPr/>
            </p:nvGrpSpPr>
            <p:grpSpPr>
              <a:xfrm>
                <a:off x="5564547" y="3481594"/>
                <a:ext cx="31397" cy="26898"/>
                <a:chOff x="5564547" y="3481594"/>
                <a:chExt cx="31397" cy="26898"/>
              </a:xfrm>
            </p:grpSpPr>
            <p:sp>
              <p:nvSpPr>
                <p:cNvPr id="3751" name="Google Shape;3751;p7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79"/>
              <p:cNvGrpSpPr/>
              <p:nvPr/>
            </p:nvGrpSpPr>
            <p:grpSpPr>
              <a:xfrm>
                <a:off x="5534101" y="3470174"/>
                <a:ext cx="31397" cy="26906"/>
                <a:chOff x="5534101" y="3470174"/>
                <a:chExt cx="31397" cy="26906"/>
              </a:xfrm>
            </p:grpSpPr>
            <p:sp>
              <p:nvSpPr>
                <p:cNvPr id="3754" name="Google Shape;3754;p7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9"/>
              <p:cNvGrpSpPr/>
              <p:nvPr/>
            </p:nvGrpSpPr>
            <p:grpSpPr>
              <a:xfrm>
                <a:off x="5610879" y="3314486"/>
                <a:ext cx="31499" cy="26938"/>
                <a:chOff x="5610879" y="3314486"/>
                <a:chExt cx="31499" cy="26938"/>
              </a:xfrm>
            </p:grpSpPr>
            <p:sp>
              <p:nvSpPr>
                <p:cNvPr id="3757" name="Google Shape;3757;p7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79"/>
              <p:cNvGrpSpPr/>
              <p:nvPr/>
            </p:nvGrpSpPr>
            <p:grpSpPr>
              <a:xfrm>
                <a:off x="4834525" y="3501382"/>
                <a:ext cx="31499" cy="26898"/>
                <a:chOff x="4834525" y="3501382"/>
                <a:chExt cx="31499" cy="26898"/>
              </a:xfrm>
            </p:grpSpPr>
            <p:sp>
              <p:nvSpPr>
                <p:cNvPr id="3760" name="Google Shape;3760;p7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79"/>
              <p:cNvGrpSpPr/>
              <p:nvPr/>
            </p:nvGrpSpPr>
            <p:grpSpPr>
              <a:xfrm>
                <a:off x="4898460" y="3580158"/>
                <a:ext cx="31405" cy="26898"/>
                <a:chOff x="4898460" y="3580158"/>
                <a:chExt cx="31405" cy="26898"/>
              </a:xfrm>
            </p:grpSpPr>
            <p:sp>
              <p:nvSpPr>
                <p:cNvPr id="3763" name="Google Shape;3763;p7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79"/>
              <p:cNvGrpSpPr/>
              <p:nvPr/>
            </p:nvGrpSpPr>
            <p:grpSpPr>
              <a:xfrm>
                <a:off x="4882667" y="3608032"/>
                <a:ext cx="31499" cy="27001"/>
                <a:chOff x="4882667" y="3608032"/>
                <a:chExt cx="31499" cy="27001"/>
              </a:xfrm>
            </p:grpSpPr>
            <p:sp>
              <p:nvSpPr>
                <p:cNvPr id="3766" name="Google Shape;3766;p7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79"/>
              <p:cNvGrpSpPr/>
              <p:nvPr/>
            </p:nvGrpSpPr>
            <p:grpSpPr>
              <a:xfrm>
                <a:off x="4843373" y="3631407"/>
                <a:ext cx="16273" cy="16186"/>
                <a:chOff x="4843373" y="3631407"/>
                <a:chExt cx="16273" cy="16186"/>
              </a:xfrm>
            </p:grpSpPr>
            <p:sp>
              <p:nvSpPr>
                <p:cNvPr id="3769" name="Google Shape;3769;p7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79"/>
              <p:cNvGrpSpPr/>
              <p:nvPr/>
            </p:nvGrpSpPr>
            <p:grpSpPr>
              <a:xfrm>
                <a:off x="4727773" y="3591578"/>
                <a:ext cx="31499" cy="26898"/>
                <a:chOff x="4727773" y="3591578"/>
                <a:chExt cx="31499" cy="26898"/>
              </a:xfrm>
            </p:grpSpPr>
            <p:sp>
              <p:nvSpPr>
                <p:cNvPr id="3772" name="Google Shape;3772;p7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4" name="Google Shape;3774;p7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6" name="Google Shape;3776;p79"/>
              <p:cNvGrpSpPr/>
              <p:nvPr/>
            </p:nvGrpSpPr>
            <p:grpSpPr>
              <a:xfrm>
                <a:off x="4609421" y="3577398"/>
                <a:ext cx="31499" cy="27001"/>
                <a:chOff x="4609421" y="3577398"/>
                <a:chExt cx="31499" cy="27001"/>
              </a:xfrm>
            </p:grpSpPr>
            <p:sp>
              <p:nvSpPr>
                <p:cNvPr id="3777" name="Google Shape;3777;p7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9"/>
              <p:cNvGrpSpPr/>
              <p:nvPr/>
            </p:nvGrpSpPr>
            <p:grpSpPr>
              <a:xfrm>
                <a:off x="4649289" y="3577398"/>
                <a:ext cx="31499" cy="27001"/>
                <a:chOff x="4649289" y="3577398"/>
                <a:chExt cx="31499" cy="27001"/>
              </a:xfrm>
            </p:grpSpPr>
            <p:sp>
              <p:nvSpPr>
                <p:cNvPr id="3780" name="Google Shape;3780;p7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9"/>
              <p:cNvGrpSpPr/>
              <p:nvPr/>
            </p:nvGrpSpPr>
            <p:grpSpPr>
              <a:xfrm>
                <a:off x="4605614" y="3639523"/>
                <a:ext cx="31499" cy="26906"/>
                <a:chOff x="4605614" y="3639523"/>
                <a:chExt cx="31499" cy="26906"/>
              </a:xfrm>
            </p:grpSpPr>
            <p:sp>
              <p:nvSpPr>
                <p:cNvPr id="3783" name="Google Shape;3783;p7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9"/>
              <p:cNvGrpSpPr/>
              <p:nvPr/>
            </p:nvGrpSpPr>
            <p:grpSpPr>
              <a:xfrm>
                <a:off x="4785149" y="3618846"/>
                <a:ext cx="26930" cy="26843"/>
                <a:chOff x="4785149" y="3618846"/>
                <a:chExt cx="26930" cy="26843"/>
              </a:xfrm>
            </p:grpSpPr>
            <p:sp>
              <p:nvSpPr>
                <p:cNvPr id="3786" name="Google Shape;3786;p7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9"/>
              <p:cNvGrpSpPr/>
              <p:nvPr/>
            </p:nvGrpSpPr>
            <p:grpSpPr>
              <a:xfrm>
                <a:off x="4810167" y="3601567"/>
                <a:ext cx="31405" cy="26898"/>
                <a:chOff x="4810167" y="3601567"/>
                <a:chExt cx="31405" cy="26898"/>
              </a:xfrm>
            </p:grpSpPr>
            <p:sp>
              <p:nvSpPr>
                <p:cNvPr id="3789" name="Google Shape;3789;p7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9"/>
              <p:cNvGrpSpPr/>
              <p:nvPr/>
            </p:nvGrpSpPr>
            <p:grpSpPr>
              <a:xfrm>
                <a:off x="4831002" y="3373230"/>
                <a:ext cx="31405" cy="26898"/>
                <a:chOff x="4831002" y="3373230"/>
                <a:chExt cx="31405" cy="26898"/>
              </a:xfrm>
            </p:grpSpPr>
            <p:sp>
              <p:nvSpPr>
                <p:cNvPr id="3792" name="Google Shape;3792;p7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9"/>
              <p:cNvGrpSpPr/>
              <p:nvPr/>
            </p:nvGrpSpPr>
            <p:grpSpPr>
              <a:xfrm>
                <a:off x="4719311" y="3355054"/>
                <a:ext cx="31499" cy="27001"/>
                <a:chOff x="4719311" y="3355054"/>
                <a:chExt cx="31499" cy="27001"/>
              </a:xfrm>
            </p:grpSpPr>
            <p:sp>
              <p:nvSpPr>
                <p:cNvPr id="3795" name="Google Shape;3795;p7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9"/>
              <p:cNvGrpSpPr/>
              <p:nvPr/>
            </p:nvGrpSpPr>
            <p:grpSpPr>
              <a:xfrm>
                <a:off x="4798755" y="3450260"/>
                <a:ext cx="26930" cy="26930"/>
                <a:chOff x="4798755" y="3450260"/>
                <a:chExt cx="26930" cy="26930"/>
              </a:xfrm>
            </p:grpSpPr>
            <p:sp>
              <p:nvSpPr>
                <p:cNvPr id="3798" name="Google Shape;3798;p7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9"/>
              <p:cNvGrpSpPr/>
              <p:nvPr/>
            </p:nvGrpSpPr>
            <p:grpSpPr>
              <a:xfrm>
                <a:off x="4645576" y="3467555"/>
                <a:ext cx="31405" cy="26953"/>
                <a:chOff x="4645576" y="3467555"/>
                <a:chExt cx="31405" cy="26953"/>
              </a:xfrm>
            </p:grpSpPr>
            <p:sp>
              <p:nvSpPr>
                <p:cNvPr id="3801" name="Google Shape;3801;p7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9"/>
              <p:cNvGrpSpPr/>
              <p:nvPr/>
            </p:nvGrpSpPr>
            <p:grpSpPr>
              <a:xfrm>
                <a:off x="4687631" y="3583965"/>
                <a:ext cx="31499" cy="26898"/>
                <a:chOff x="4687631" y="3583965"/>
                <a:chExt cx="31499" cy="26898"/>
              </a:xfrm>
            </p:grpSpPr>
            <p:sp>
              <p:nvSpPr>
                <p:cNvPr id="3804" name="Google Shape;3804;p7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9"/>
              <p:cNvGrpSpPr/>
              <p:nvPr/>
            </p:nvGrpSpPr>
            <p:grpSpPr>
              <a:xfrm>
                <a:off x="4719311" y="3471314"/>
                <a:ext cx="31499" cy="27001"/>
                <a:chOff x="4719311" y="3471314"/>
                <a:chExt cx="31499" cy="27001"/>
              </a:xfrm>
            </p:grpSpPr>
            <p:sp>
              <p:nvSpPr>
                <p:cNvPr id="3807" name="Google Shape;3807;p7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79"/>
              <p:cNvGrpSpPr/>
              <p:nvPr/>
            </p:nvGrpSpPr>
            <p:grpSpPr>
              <a:xfrm>
                <a:off x="4719311" y="3434404"/>
                <a:ext cx="31499" cy="26898"/>
                <a:chOff x="4719311" y="3434404"/>
                <a:chExt cx="31499" cy="26898"/>
              </a:xfrm>
            </p:grpSpPr>
            <p:sp>
              <p:nvSpPr>
                <p:cNvPr id="3810" name="Google Shape;3810;p7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79"/>
              <p:cNvGrpSpPr/>
              <p:nvPr/>
            </p:nvGrpSpPr>
            <p:grpSpPr>
              <a:xfrm>
                <a:off x="4768876" y="3401772"/>
                <a:ext cx="31499" cy="26898"/>
                <a:chOff x="4768876" y="3401772"/>
                <a:chExt cx="31499" cy="26898"/>
              </a:xfrm>
            </p:grpSpPr>
            <p:sp>
              <p:nvSpPr>
                <p:cNvPr id="3813" name="Google Shape;3813;p7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79"/>
              <p:cNvGrpSpPr/>
              <p:nvPr/>
            </p:nvGrpSpPr>
            <p:grpSpPr>
              <a:xfrm>
                <a:off x="4762214" y="3471377"/>
                <a:ext cx="26938" cy="26938"/>
                <a:chOff x="4762214" y="3471377"/>
                <a:chExt cx="26938" cy="26938"/>
              </a:xfrm>
            </p:grpSpPr>
            <p:sp>
              <p:nvSpPr>
                <p:cNvPr id="3816" name="Google Shape;3816;p7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9"/>
              <p:cNvGrpSpPr/>
              <p:nvPr/>
            </p:nvGrpSpPr>
            <p:grpSpPr>
              <a:xfrm>
                <a:off x="4790473" y="3344782"/>
                <a:ext cx="31405" cy="26898"/>
                <a:chOff x="4790473" y="3344782"/>
                <a:chExt cx="31405" cy="26898"/>
              </a:xfrm>
            </p:grpSpPr>
            <p:sp>
              <p:nvSpPr>
                <p:cNvPr id="3819" name="Google Shape;3819;p7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9"/>
              <p:cNvGrpSpPr/>
              <p:nvPr/>
            </p:nvGrpSpPr>
            <p:grpSpPr>
              <a:xfrm>
                <a:off x="4823774" y="3950733"/>
                <a:ext cx="37398" cy="32034"/>
                <a:chOff x="4823774" y="3950733"/>
                <a:chExt cx="37398" cy="32034"/>
              </a:xfrm>
            </p:grpSpPr>
            <p:sp>
              <p:nvSpPr>
                <p:cNvPr id="3822" name="Google Shape;3822;p7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9"/>
              <p:cNvGrpSpPr/>
              <p:nvPr/>
            </p:nvGrpSpPr>
            <p:grpSpPr>
              <a:xfrm>
                <a:off x="4823396" y="4110566"/>
                <a:ext cx="31405" cy="26906"/>
                <a:chOff x="4823396" y="4110566"/>
                <a:chExt cx="31405" cy="26906"/>
              </a:xfrm>
            </p:grpSpPr>
            <p:sp>
              <p:nvSpPr>
                <p:cNvPr id="3825" name="Google Shape;3825;p7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9"/>
              <p:cNvGrpSpPr/>
              <p:nvPr/>
            </p:nvGrpSpPr>
            <p:grpSpPr>
              <a:xfrm>
                <a:off x="4838332" y="3821150"/>
                <a:ext cx="31499" cy="26898"/>
                <a:chOff x="4838332" y="3821150"/>
                <a:chExt cx="31499" cy="26898"/>
              </a:xfrm>
            </p:grpSpPr>
            <p:sp>
              <p:nvSpPr>
                <p:cNvPr id="3828" name="Google Shape;3828;p7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9"/>
              <p:cNvGrpSpPr/>
              <p:nvPr/>
            </p:nvGrpSpPr>
            <p:grpSpPr>
              <a:xfrm>
                <a:off x="4661275" y="3815007"/>
                <a:ext cx="36824" cy="31523"/>
                <a:chOff x="4661275" y="3815007"/>
                <a:chExt cx="36824" cy="31523"/>
              </a:xfrm>
            </p:grpSpPr>
            <p:sp>
              <p:nvSpPr>
                <p:cNvPr id="3831" name="Google Shape;3831;p7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9"/>
              <p:cNvGrpSpPr/>
              <p:nvPr/>
            </p:nvGrpSpPr>
            <p:grpSpPr>
              <a:xfrm>
                <a:off x="4558998" y="3851037"/>
                <a:ext cx="33591" cy="28699"/>
                <a:chOff x="4558998" y="3851037"/>
                <a:chExt cx="33591" cy="28699"/>
              </a:xfrm>
            </p:grpSpPr>
            <p:sp>
              <p:nvSpPr>
                <p:cNvPr id="3834" name="Google Shape;3834;p7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9"/>
              <p:cNvGrpSpPr/>
              <p:nvPr/>
            </p:nvGrpSpPr>
            <p:grpSpPr>
              <a:xfrm>
                <a:off x="4696762" y="3638587"/>
                <a:ext cx="33591" cy="28794"/>
                <a:chOff x="4696762" y="3638587"/>
                <a:chExt cx="33591" cy="28794"/>
              </a:xfrm>
            </p:grpSpPr>
            <p:sp>
              <p:nvSpPr>
                <p:cNvPr id="3837" name="Google Shape;3837;p7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79"/>
              <p:cNvGrpSpPr/>
              <p:nvPr/>
            </p:nvGrpSpPr>
            <p:grpSpPr>
              <a:xfrm>
                <a:off x="4929479" y="3939140"/>
                <a:ext cx="33497" cy="28692"/>
                <a:chOff x="4929479" y="3939140"/>
                <a:chExt cx="33497" cy="28692"/>
              </a:xfrm>
            </p:grpSpPr>
            <p:sp>
              <p:nvSpPr>
                <p:cNvPr id="3840" name="Google Shape;3840;p7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79"/>
              <p:cNvGrpSpPr/>
              <p:nvPr/>
            </p:nvGrpSpPr>
            <p:grpSpPr>
              <a:xfrm>
                <a:off x="4907119" y="3986039"/>
                <a:ext cx="33497" cy="28699"/>
                <a:chOff x="4907119" y="3986039"/>
                <a:chExt cx="33497" cy="28699"/>
              </a:xfrm>
            </p:grpSpPr>
            <p:sp>
              <p:nvSpPr>
                <p:cNvPr id="3843" name="Google Shape;3843;p7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79"/>
              <p:cNvGrpSpPr/>
              <p:nvPr/>
            </p:nvGrpSpPr>
            <p:grpSpPr>
              <a:xfrm>
                <a:off x="4911783" y="4048102"/>
                <a:ext cx="33591" cy="28762"/>
                <a:chOff x="4911783" y="4048102"/>
                <a:chExt cx="33591" cy="28762"/>
              </a:xfrm>
            </p:grpSpPr>
            <p:sp>
              <p:nvSpPr>
                <p:cNvPr id="3846" name="Google Shape;3846;p7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8" name="Google Shape;3848;p7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79"/>
              <p:cNvGrpSpPr/>
              <p:nvPr/>
            </p:nvGrpSpPr>
            <p:grpSpPr>
              <a:xfrm>
                <a:off x="4762623" y="3837847"/>
                <a:ext cx="42416" cy="36273"/>
                <a:chOff x="4762623" y="3837847"/>
                <a:chExt cx="42416" cy="36273"/>
              </a:xfrm>
            </p:grpSpPr>
            <p:sp>
              <p:nvSpPr>
                <p:cNvPr id="3851" name="Google Shape;3851;p7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9"/>
              <p:cNvGrpSpPr/>
              <p:nvPr/>
            </p:nvGrpSpPr>
            <p:grpSpPr>
              <a:xfrm>
                <a:off x="4746044" y="4104966"/>
                <a:ext cx="33497" cy="28699"/>
                <a:chOff x="4746044" y="4104966"/>
                <a:chExt cx="33497" cy="28699"/>
              </a:xfrm>
            </p:grpSpPr>
            <p:sp>
              <p:nvSpPr>
                <p:cNvPr id="3854" name="Google Shape;3854;p7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9"/>
              <p:cNvGrpSpPr/>
              <p:nvPr/>
            </p:nvGrpSpPr>
            <p:grpSpPr>
              <a:xfrm>
                <a:off x="4859646" y="4162554"/>
                <a:ext cx="33591" cy="28762"/>
                <a:chOff x="4859646" y="4162554"/>
                <a:chExt cx="33591" cy="28762"/>
              </a:xfrm>
            </p:grpSpPr>
            <p:sp>
              <p:nvSpPr>
                <p:cNvPr id="3857" name="Google Shape;3857;p7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9" name="Google Shape;3859;p79"/>
            <p:cNvGrpSpPr/>
            <p:nvPr/>
          </p:nvGrpSpPr>
          <p:grpSpPr>
            <a:xfrm>
              <a:off x="3597785" y="3274438"/>
              <a:ext cx="855610" cy="1122100"/>
              <a:chOff x="3597785" y="3274438"/>
              <a:chExt cx="855610" cy="1122100"/>
            </a:xfrm>
          </p:grpSpPr>
          <p:grpSp>
            <p:nvGrpSpPr>
              <p:cNvPr id="3860" name="Google Shape;3860;p79"/>
              <p:cNvGrpSpPr/>
              <p:nvPr/>
            </p:nvGrpSpPr>
            <p:grpSpPr>
              <a:xfrm>
                <a:off x="3617857" y="3284717"/>
                <a:ext cx="826785" cy="1099165"/>
                <a:chOff x="3617857" y="3284717"/>
                <a:chExt cx="826785" cy="1099165"/>
              </a:xfrm>
            </p:grpSpPr>
            <p:sp>
              <p:nvSpPr>
                <p:cNvPr id="3861" name="Google Shape;3861;p7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9"/>
              <p:cNvGrpSpPr/>
              <p:nvPr/>
            </p:nvGrpSpPr>
            <p:grpSpPr>
              <a:xfrm>
                <a:off x="4180904" y="4251758"/>
                <a:ext cx="37783" cy="32420"/>
                <a:chOff x="4180904" y="4251758"/>
                <a:chExt cx="37783" cy="32420"/>
              </a:xfrm>
            </p:grpSpPr>
            <p:sp>
              <p:nvSpPr>
                <p:cNvPr id="3918" name="Google Shape;3918;p7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9"/>
              <p:cNvGrpSpPr/>
              <p:nvPr/>
            </p:nvGrpSpPr>
            <p:grpSpPr>
              <a:xfrm>
                <a:off x="4201644" y="4081324"/>
                <a:ext cx="37783" cy="32364"/>
                <a:chOff x="4201644" y="4081324"/>
                <a:chExt cx="37783" cy="32364"/>
              </a:xfrm>
            </p:grpSpPr>
            <p:sp>
              <p:nvSpPr>
                <p:cNvPr id="3921" name="Google Shape;3921;p7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9"/>
              <p:cNvGrpSpPr/>
              <p:nvPr/>
            </p:nvGrpSpPr>
            <p:grpSpPr>
              <a:xfrm>
                <a:off x="4284416" y="3887428"/>
                <a:ext cx="37783" cy="32451"/>
                <a:chOff x="4284416" y="3887428"/>
                <a:chExt cx="37783" cy="32451"/>
              </a:xfrm>
            </p:grpSpPr>
            <p:sp>
              <p:nvSpPr>
                <p:cNvPr id="3924" name="Google Shape;3924;p7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9"/>
              <p:cNvGrpSpPr/>
              <p:nvPr/>
            </p:nvGrpSpPr>
            <p:grpSpPr>
              <a:xfrm>
                <a:off x="4223721" y="3860404"/>
                <a:ext cx="37870" cy="32364"/>
                <a:chOff x="4223721" y="3860404"/>
                <a:chExt cx="37870" cy="32364"/>
              </a:xfrm>
            </p:grpSpPr>
            <p:sp>
              <p:nvSpPr>
                <p:cNvPr id="3927" name="Google Shape;3927;p7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9"/>
              <p:cNvGrpSpPr/>
              <p:nvPr/>
            </p:nvGrpSpPr>
            <p:grpSpPr>
              <a:xfrm>
                <a:off x="4104889" y="3699242"/>
                <a:ext cx="37776" cy="32357"/>
                <a:chOff x="4104889" y="3699242"/>
                <a:chExt cx="37776" cy="32357"/>
              </a:xfrm>
            </p:grpSpPr>
            <p:sp>
              <p:nvSpPr>
                <p:cNvPr id="3930" name="Google Shape;3930;p7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9"/>
              <p:cNvGrpSpPr/>
              <p:nvPr/>
            </p:nvGrpSpPr>
            <p:grpSpPr>
              <a:xfrm>
                <a:off x="4143608" y="3475121"/>
                <a:ext cx="37878" cy="32420"/>
                <a:chOff x="4143608" y="3475121"/>
                <a:chExt cx="37878" cy="32420"/>
              </a:xfrm>
            </p:grpSpPr>
            <p:sp>
              <p:nvSpPr>
                <p:cNvPr id="3933" name="Google Shape;3933;p7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9"/>
              <p:cNvGrpSpPr/>
              <p:nvPr/>
            </p:nvGrpSpPr>
            <p:grpSpPr>
              <a:xfrm>
                <a:off x="4217248" y="3570893"/>
                <a:ext cx="37776" cy="32364"/>
                <a:chOff x="4217248" y="3570893"/>
                <a:chExt cx="37776" cy="32364"/>
              </a:xfrm>
            </p:grpSpPr>
            <p:sp>
              <p:nvSpPr>
                <p:cNvPr id="3936" name="Google Shape;3936;p7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9"/>
              <p:cNvGrpSpPr/>
              <p:nvPr/>
            </p:nvGrpSpPr>
            <p:grpSpPr>
              <a:xfrm>
                <a:off x="4255307" y="3431612"/>
                <a:ext cx="37776" cy="32451"/>
                <a:chOff x="4255307" y="3431612"/>
                <a:chExt cx="37776" cy="32451"/>
              </a:xfrm>
            </p:grpSpPr>
            <p:sp>
              <p:nvSpPr>
                <p:cNvPr id="3939" name="Google Shape;3939;p7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9"/>
              <p:cNvGrpSpPr/>
              <p:nvPr/>
            </p:nvGrpSpPr>
            <p:grpSpPr>
              <a:xfrm>
                <a:off x="3853052" y="3577398"/>
                <a:ext cx="37776" cy="32420"/>
                <a:chOff x="3853052" y="3577398"/>
                <a:chExt cx="37776" cy="32420"/>
              </a:xfrm>
            </p:grpSpPr>
            <p:sp>
              <p:nvSpPr>
                <p:cNvPr id="3942" name="Google Shape;3942;p7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9"/>
              <p:cNvGrpSpPr/>
              <p:nvPr/>
            </p:nvGrpSpPr>
            <p:grpSpPr>
              <a:xfrm>
                <a:off x="4039908" y="3412107"/>
                <a:ext cx="37776" cy="32357"/>
                <a:chOff x="4039908" y="3412107"/>
                <a:chExt cx="37776" cy="32357"/>
              </a:xfrm>
            </p:grpSpPr>
            <p:sp>
              <p:nvSpPr>
                <p:cNvPr id="3945" name="Google Shape;3945;p7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9"/>
              <p:cNvGrpSpPr/>
              <p:nvPr/>
            </p:nvGrpSpPr>
            <p:grpSpPr>
              <a:xfrm>
                <a:off x="4017360" y="3342061"/>
                <a:ext cx="37870" cy="32380"/>
                <a:chOff x="4017360" y="3342061"/>
                <a:chExt cx="37870" cy="32380"/>
              </a:xfrm>
            </p:grpSpPr>
            <p:sp>
              <p:nvSpPr>
                <p:cNvPr id="3948" name="Google Shape;3948;p7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0" name="Google Shape;3950;p7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2" name="Google Shape;3952;p79"/>
              <p:cNvGrpSpPr/>
              <p:nvPr/>
            </p:nvGrpSpPr>
            <p:grpSpPr>
              <a:xfrm>
                <a:off x="3750870" y="3418650"/>
                <a:ext cx="37776" cy="32380"/>
                <a:chOff x="3750870" y="3418650"/>
                <a:chExt cx="37776" cy="32380"/>
              </a:xfrm>
            </p:grpSpPr>
            <p:sp>
              <p:nvSpPr>
                <p:cNvPr id="3953" name="Google Shape;3953;p7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79"/>
              <p:cNvGrpSpPr/>
              <p:nvPr/>
            </p:nvGrpSpPr>
            <p:grpSpPr>
              <a:xfrm>
                <a:off x="3632509" y="3274438"/>
                <a:ext cx="37783" cy="32357"/>
                <a:chOff x="3632509" y="3274438"/>
                <a:chExt cx="37783" cy="32357"/>
              </a:xfrm>
            </p:grpSpPr>
            <p:sp>
              <p:nvSpPr>
                <p:cNvPr id="3956" name="Google Shape;3956;p7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8" name="Google Shape;3958;p79"/>
              <p:cNvGrpSpPr/>
              <p:nvPr/>
            </p:nvGrpSpPr>
            <p:grpSpPr>
              <a:xfrm>
                <a:off x="3906424" y="3297561"/>
                <a:ext cx="37776" cy="32451"/>
                <a:chOff x="3906424" y="3297561"/>
                <a:chExt cx="37776" cy="32451"/>
              </a:xfrm>
            </p:grpSpPr>
            <p:sp>
              <p:nvSpPr>
                <p:cNvPr id="3959" name="Google Shape;3959;p7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79"/>
              <p:cNvGrpSpPr/>
              <p:nvPr/>
            </p:nvGrpSpPr>
            <p:grpSpPr>
              <a:xfrm>
                <a:off x="3866084" y="3412107"/>
                <a:ext cx="37776" cy="32357"/>
                <a:chOff x="3866084" y="3412107"/>
                <a:chExt cx="37776" cy="32357"/>
              </a:xfrm>
            </p:grpSpPr>
            <p:sp>
              <p:nvSpPr>
                <p:cNvPr id="3962" name="Google Shape;3962;p7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79"/>
              <p:cNvGrpSpPr/>
              <p:nvPr/>
            </p:nvGrpSpPr>
            <p:grpSpPr>
              <a:xfrm>
                <a:off x="4023919" y="3766409"/>
                <a:ext cx="37783" cy="32357"/>
                <a:chOff x="4023919" y="3766409"/>
                <a:chExt cx="37783" cy="32357"/>
              </a:xfrm>
            </p:grpSpPr>
            <p:sp>
              <p:nvSpPr>
                <p:cNvPr id="3965" name="Google Shape;3965;p7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9"/>
              <p:cNvGrpSpPr/>
              <p:nvPr/>
            </p:nvGrpSpPr>
            <p:grpSpPr>
              <a:xfrm>
                <a:off x="3973882" y="3779449"/>
                <a:ext cx="37776" cy="32357"/>
                <a:chOff x="3973882" y="3779449"/>
                <a:chExt cx="37776" cy="32357"/>
              </a:xfrm>
            </p:grpSpPr>
            <p:sp>
              <p:nvSpPr>
                <p:cNvPr id="3968" name="Google Shape;3968;p7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79"/>
              <p:cNvGrpSpPr/>
              <p:nvPr/>
            </p:nvGrpSpPr>
            <p:grpSpPr>
              <a:xfrm>
                <a:off x="4073398" y="3838028"/>
                <a:ext cx="37776" cy="32380"/>
                <a:chOff x="4073398" y="3838028"/>
                <a:chExt cx="37776" cy="32380"/>
              </a:xfrm>
            </p:grpSpPr>
            <p:sp>
              <p:nvSpPr>
                <p:cNvPr id="3971" name="Google Shape;3971;p7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3" name="Google Shape;3973;p79"/>
              <p:cNvGrpSpPr/>
              <p:nvPr/>
            </p:nvGrpSpPr>
            <p:grpSpPr>
              <a:xfrm>
                <a:off x="4342672" y="4144496"/>
                <a:ext cx="37752" cy="32364"/>
                <a:chOff x="4342672" y="4144496"/>
                <a:chExt cx="37752" cy="32364"/>
              </a:xfrm>
            </p:grpSpPr>
            <p:sp>
              <p:nvSpPr>
                <p:cNvPr id="3974" name="Google Shape;3974;p7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6" name="Google Shape;3976;p79"/>
              <p:cNvGrpSpPr/>
              <p:nvPr/>
            </p:nvGrpSpPr>
            <p:grpSpPr>
              <a:xfrm>
                <a:off x="4406386" y="4056872"/>
                <a:ext cx="37783" cy="32364"/>
                <a:chOff x="4406386" y="4056872"/>
                <a:chExt cx="37783" cy="32364"/>
              </a:xfrm>
            </p:grpSpPr>
            <p:sp>
              <p:nvSpPr>
                <p:cNvPr id="3977" name="Google Shape;3977;p7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79"/>
              <p:cNvGrpSpPr/>
              <p:nvPr/>
            </p:nvGrpSpPr>
            <p:grpSpPr>
              <a:xfrm>
                <a:off x="4284416" y="4245254"/>
                <a:ext cx="37783" cy="32357"/>
                <a:chOff x="4284416" y="4245254"/>
                <a:chExt cx="37783" cy="32357"/>
              </a:xfrm>
            </p:grpSpPr>
            <p:sp>
              <p:nvSpPr>
                <p:cNvPr id="3980" name="Google Shape;3980;p7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2" name="Google Shape;3982;p79"/>
              <p:cNvGrpSpPr/>
              <p:nvPr/>
            </p:nvGrpSpPr>
            <p:grpSpPr>
              <a:xfrm>
                <a:off x="4219057" y="4331258"/>
                <a:ext cx="37776" cy="32364"/>
                <a:chOff x="4219057" y="4331258"/>
                <a:chExt cx="37776" cy="32364"/>
              </a:xfrm>
            </p:grpSpPr>
            <p:sp>
              <p:nvSpPr>
                <p:cNvPr id="3983" name="Google Shape;3983;p7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79"/>
              <p:cNvGrpSpPr/>
              <p:nvPr/>
            </p:nvGrpSpPr>
            <p:grpSpPr>
              <a:xfrm>
                <a:off x="4204122" y="4141688"/>
                <a:ext cx="33497" cy="28699"/>
                <a:chOff x="4204122" y="4141688"/>
                <a:chExt cx="33497" cy="28699"/>
              </a:xfrm>
            </p:grpSpPr>
            <p:sp>
              <p:nvSpPr>
                <p:cNvPr id="3986" name="Google Shape;3986;p7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79"/>
              <p:cNvGrpSpPr/>
              <p:nvPr/>
            </p:nvGrpSpPr>
            <p:grpSpPr>
              <a:xfrm>
                <a:off x="4301546" y="4003869"/>
                <a:ext cx="38916" cy="33324"/>
                <a:chOff x="4301546" y="4003869"/>
                <a:chExt cx="38916" cy="33324"/>
              </a:xfrm>
            </p:grpSpPr>
            <p:sp>
              <p:nvSpPr>
                <p:cNvPr id="3989" name="Google Shape;3989;p7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79"/>
              <p:cNvGrpSpPr/>
              <p:nvPr/>
            </p:nvGrpSpPr>
            <p:grpSpPr>
              <a:xfrm>
                <a:off x="4210681" y="3924669"/>
                <a:ext cx="36549" cy="31366"/>
                <a:chOff x="4210681" y="3924669"/>
                <a:chExt cx="36549" cy="31366"/>
              </a:xfrm>
            </p:grpSpPr>
            <p:sp>
              <p:nvSpPr>
                <p:cNvPr id="3992" name="Google Shape;3992;p7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79"/>
              <p:cNvGrpSpPr/>
              <p:nvPr/>
            </p:nvGrpSpPr>
            <p:grpSpPr>
              <a:xfrm>
                <a:off x="3987771" y="3628874"/>
                <a:ext cx="31499" cy="26993"/>
                <a:chOff x="3987771" y="3628874"/>
                <a:chExt cx="31499" cy="26993"/>
              </a:xfrm>
            </p:grpSpPr>
            <p:sp>
              <p:nvSpPr>
                <p:cNvPr id="3995" name="Google Shape;3995;p7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79"/>
              <p:cNvGrpSpPr/>
              <p:nvPr/>
            </p:nvGrpSpPr>
            <p:grpSpPr>
              <a:xfrm>
                <a:off x="4087382" y="3775674"/>
                <a:ext cx="31405" cy="26898"/>
                <a:chOff x="4087382" y="3775674"/>
                <a:chExt cx="31405" cy="26898"/>
              </a:xfrm>
            </p:grpSpPr>
            <p:sp>
              <p:nvSpPr>
                <p:cNvPr id="3998" name="Google Shape;3998;p7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79"/>
              <p:cNvGrpSpPr/>
              <p:nvPr/>
            </p:nvGrpSpPr>
            <p:grpSpPr>
              <a:xfrm>
                <a:off x="4118873" y="3856637"/>
                <a:ext cx="31405" cy="26906"/>
                <a:chOff x="4118873" y="3856637"/>
                <a:chExt cx="31405" cy="26906"/>
              </a:xfrm>
            </p:grpSpPr>
            <p:sp>
              <p:nvSpPr>
                <p:cNvPr id="4001" name="Google Shape;4001;p7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79"/>
              <p:cNvGrpSpPr/>
              <p:nvPr/>
            </p:nvGrpSpPr>
            <p:grpSpPr>
              <a:xfrm>
                <a:off x="4168541" y="3639523"/>
                <a:ext cx="31499" cy="26906"/>
                <a:chOff x="4168541" y="3639523"/>
                <a:chExt cx="31499" cy="26906"/>
              </a:xfrm>
            </p:grpSpPr>
            <p:sp>
              <p:nvSpPr>
                <p:cNvPr id="4004" name="Google Shape;4004;p7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79"/>
              <p:cNvGrpSpPr/>
              <p:nvPr/>
            </p:nvGrpSpPr>
            <p:grpSpPr>
              <a:xfrm>
                <a:off x="3965789" y="3393545"/>
                <a:ext cx="31405" cy="26945"/>
                <a:chOff x="3965789" y="3393545"/>
                <a:chExt cx="31405" cy="26945"/>
              </a:xfrm>
            </p:grpSpPr>
            <p:sp>
              <p:nvSpPr>
                <p:cNvPr id="4007" name="Google Shape;4007;p7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79"/>
              <p:cNvGrpSpPr/>
              <p:nvPr/>
            </p:nvGrpSpPr>
            <p:grpSpPr>
              <a:xfrm>
                <a:off x="3925166" y="3491008"/>
                <a:ext cx="31405" cy="27001"/>
                <a:chOff x="3925166" y="3491008"/>
                <a:chExt cx="31405" cy="27001"/>
              </a:xfrm>
            </p:grpSpPr>
            <p:sp>
              <p:nvSpPr>
                <p:cNvPr id="4010" name="Google Shape;4010;p7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79"/>
              <p:cNvGrpSpPr/>
              <p:nvPr/>
            </p:nvGrpSpPr>
            <p:grpSpPr>
              <a:xfrm>
                <a:off x="3682845" y="3340976"/>
                <a:ext cx="31397" cy="26898"/>
                <a:chOff x="3682845" y="3340976"/>
                <a:chExt cx="31397" cy="26898"/>
              </a:xfrm>
            </p:grpSpPr>
            <p:sp>
              <p:nvSpPr>
                <p:cNvPr id="4013" name="Google Shape;4013;p7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79"/>
              <p:cNvGrpSpPr/>
              <p:nvPr/>
            </p:nvGrpSpPr>
            <p:grpSpPr>
              <a:xfrm>
                <a:off x="3795393" y="3353725"/>
                <a:ext cx="31499" cy="26993"/>
                <a:chOff x="3795393" y="3353725"/>
                <a:chExt cx="31499" cy="26993"/>
              </a:xfrm>
            </p:grpSpPr>
            <p:sp>
              <p:nvSpPr>
                <p:cNvPr id="4016" name="Google Shape;4016;p7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79"/>
              <p:cNvGrpSpPr/>
              <p:nvPr/>
            </p:nvGrpSpPr>
            <p:grpSpPr>
              <a:xfrm>
                <a:off x="4176909" y="4363221"/>
                <a:ext cx="38924" cy="33316"/>
                <a:chOff x="4176909" y="4363221"/>
                <a:chExt cx="38924" cy="33316"/>
              </a:xfrm>
            </p:grpSpPr>
            <p:sp>
              <p:nvSpPr>
                <p:cNvPr id="4019" name="Google Shape;4019;p7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79"/>
              <p:cNvGrpSpPr/>
              <p:nvPr/>
            </p:nvGrpSpPr>
            <p:grpSpPr>
              <a:xfrm>
                <a:off x="4226191" y="4007660"/>
                <a:ext cx="33560" cy="28770"/>
                <a:chOff x="4226191" y="4007660"/>
                <a:chExt cx="33560" cy="28770"/>
              </a:xfrm>
            </p:grpSpPr>
            <p:sp>
              <p:nvSpPr>
                <p:cNvPr id="4022" name="Google Shape;4022;p7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79"/>
              <p:cNvGrpSpPr/>
              <p:nvPr/>
            </p:nvGrpSpPr>
            <p:grpSpPr>
              <a:xfrm>
                <a:off x="3597785" y="3377045"/>
                <a:ext cx="33591" cy="28699"/>
                <a:chOff x="3597785" y="3377045"/>
                <a:chExt cx="33591" cy="28699"/>
              </a:xfrm>
            </p:grpSpPr>
            <p:sp>
              <p:nvSpPr>
                <p:cNvPr id="4025" name="Google Shape;4025;p7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79"/>
              <p:cNvGrpSpPr/>
              <p:nvPr/>
            </p:nvGrpSpPr>
            <p:grpSpPr>
              <a:xfrm>
                <a:off x="3887870" y="3669796"/>
                <a:ext cx="33591" cy="28692"/>
                <a:chOff x="3887870" y="3669796"/>
                <a:chExt cx="33591" cy="28692"/>
              </a:xfrm>
            </p:grpSpPr>
            <p:sp>
              <p:nvSpPr>
                <p:cNvPr id="4028" name="Google Shape;4028;p7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79"/>
              <p:cNvGrpSpPr/>
              <p:nvPr/>
            </p:nvGrpSpPr>
            <p:grpSpPr>
              <a:xfrm>
                <a:off x="3818320" y="3481625"/>
                <a:ext cx="33497" cy="28770"/>
                <a:chOff x="3818320" y="3481625"/>
                <a:chExt cx="33497" cy="28770"/>
              </a:xfrm>
            </p:grpSpPr>
            <p:sp>
              <p:nvSpPr>
                <p:cNvPr id="4031" name="Google Shape;4031;p7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79"/>
              <p:cNvGrpSpPr/>
              <p:nvPr/>
            </p:nvGrpSpPr>
            <p:grpSpPr>
              <a:xfrm>
                <a:off x="4278139" y="4120948"/>
                <a:ext cx="37492" cy="32129"/>
                <a:chOff x="4278139" y="4120948"/>
                <a:chExt cx="37492" cy="32129"/>
              </a:xfrm>
            </p:grpSpPr>
            <p:sp>
              <p:nvSpPr>
                <p:cNvPr id="4034" name="Google Shape;4034;p7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79"/>
              <p:cNvGrpSpPr/>
              <p:nvPr/>
            </p:nvGrpSpPr>
            <p:grpSpPr>
              <a:xfrm>
                <a:off x="4419898" y="3977388"/>
                <a:ext cx="33497" cy="28692"/>
                <a:chOff x="4419898" y="3977388"/>
                <a:chExt cx="33497" cy="28692"/>
              </a:xfrm>
            </p:grpSpPr>
            <p:sp>
              <p:nvSpPr>
                <p:cNvPr id="4037" name="Google Shape;4037;p7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79"/>
              <p:cNvGrpSpPr/>
              <p:nvPr/>
            </p:nvGrpSpPr>
            <p:grpSpPr>
              <a:xfrm>
                <a:off x="4158930" y="4034684"/>
                <a:ext cx="33497" cy="28762"/>
                <a:chOff x="4158930" y="4034684"/>
                <a:chExt cx="33497" cy="28762"/>
              </a:xfrm>
            </p:grpSpPr>
            <p:sp>
              <p:nvSpPr>
                <p:cNvPr id="4040" name="Google Shape;4040;p7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79"/>
              <p:cNvGrpSpPr/>
              <p:nvPr/>
            </p:nvGrpSpPr>
            <p:grpSpPr>
              <a:xfrm>
                <a:off x="4134949" y="3957049"/>
                <a:ext cx="33497" cy="28770"/>
                <a:chOff x="4134949" y="3957049"/>
                <a:chExt cx="33497" cy="28770"/>
              </a:xfrm>
            </p:grpSpPr>
            <p:sp>
              <p:nvSpPr>
                <p:cNvPr id="4043" name="Google Shape;4043;p7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9"/>
              <p:cNvGrpSpPr/>
              <p:nvPr/>
            </p:nvGrpSpPr>
            <p:grpSpPr>
              <a:xfrm>
                <a:off x="4193653" y="4184403"/>
                <a:ext cx="43580" cy="37264"/>
                <a:chOff x="4193653" y="4184403"/>
                <a:chExt cx="43580" cy="37264"/>
              </a:xfrm>
            </p:grpSpPr>
            <p:sp>
              <p:nvSpPr>
                <p:cNvPr id="4046" name="Google Shape;4046;p7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9"/>
              <p:cNvGrpSpPr/>
              <p:nvPr/>
            </p:nvGrpSpPr>
            <p:grpSpPr>
              <a:xfrm>
                <a:off x="4343600" y="3943844"/>
                <a:ext cx="43580" cy="37312"/>
                <a:chOff x="4343600" y="3943844"/>
                <a:chExt cx="43580" cy="37312"/>
              </a:xfrm>
            </p:grpSpPr>
            <p:sp>
              <p:nvSpPr>
                <p:cNvPr id="4049" name="Google Shape;4049;p7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79"/>
              <p:cNvGrpSpPr/>
              <p:nvPr/>
            </p:nvGrpSpPr>
            <p:grpSpPr>
              <a:xfrm>
                <a:off x="4172339" y="3381693"/>
                <a:ext cx="31499" cy="27001"/>
                <a:chOff x="4172339" y="3381693"/>
                <a:chExt cx="31499" cy="27001"/>
              </a:xfrm>
            </p:grpSpPr>
            <p:sp>
              <p:nvSpPr>
                <p:cNvPr id="4052" name="Google Shape;4052;p7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057"/>
        <p:cNvGrpSpPr/>
        <p:nvPr/>
      </p:nvGrpSpPr>
      <p:grpSpPr>
        <a:xfrm>
          <a:off x="0" y="0"/>
          <a:ext cx="0" cy="0"/>
          <a:chOff x="0" y="0"/>
          <a:chExt cx="0" cy="0"/>
        </a:xfrm>
      </p:grpSpPr>
      <p:grpSp>
        <p:nvGrpSpPr>
          <p:cNvPr id="4058" name="Google Shape;4058;p80"/>
          <p:cNvGrpSpPr/>
          <p:nvPr/>
        </p:nvGrpSpPr>
        <p:grpSpPr>
          <a:xfrm>
            <a:off x="729274" y="1175734"/>
            <a:ext cx="2507799" cy="206239"/>
            <a:chOff x="106648" y="895722"/>
            <a:chExt cx="4481413" cy="374300"/>
          </a:xfrm>
        </p:grpSpPr>
        <p:grpSp>
          <p:nvGrpSpPr>
            <p:cNvPr id="4059" name="Google Shape;4059;p80"/>
            <p:cNvGrpSpPr/>
            <p:nvPr/>
          </p:nvGrpSpPr>
          <p:grpSpPr>
            <a:xfrm>
              <a:off x="2233276" y="895722"/>
              <a:ext cx="1082667" cy="223591"/>
              <a:chOff x="4808316" y="2800065"/>
              <a:chExt cx="1999386" cy="412910"/>
            </a:xfrm>
          </p:grpSpPr>
          <p:sp>
            <p:nvSpPr>
              <p:cNvPr id="4060" name="Google Shape;4060;p8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1" name="Google Shape;4061;p80"/>
              <p:cNvGrpSpPr/>
              <p:nvPr/>
            </p:nvGrpSpPr>
            <p:grpSpPr>
              <a:xfrm>
                <a:off x="4808316" y="2800065"/>
                <a:ext cx="92400" cy="411825"/>
                <a:chOff x="845575" y="2563700"/>
                <a:chExt cx="92400" cy="411825"/>
              </a:xfrm>
            </p:grpSpPr>
            <p:cxnSp>
              <p:nvCxnSpPr>
                <p:cNvPr id="4062" name="Google Shape;4062;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63" name="Google Shape;4063;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4" name="Google Shape;4064;p80"/>
            <p:cNvGrpSpPr/>
            <p:nvPr/>
          </p:nvGrpSpPr>
          <p:grpSpPr>
            <a:xfrm>
              <a:off x="106648" y="895722"/>
              <a:ext cx="1088401" cy="223591"/>
              <a:chOff x="881025" y="2800065"/>
              <a:chExt cx="2009975" cy="412910"/>
            </a:xfrm>
          </p:grpSpPr>
          <p:sp>
            <p:nvSpPr>
              <p:cNvPr id="4065" name="Google Shape;4065;p8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6" name="Google Shape;4066;p80"/>
              <p:cNvGrpSpPr/>
              <p:nvPr/>
            </p:nvGrpSpPr>
            <p:grpSpPr>
              <a:xfrm>
                <a:off x="881025" y="2800065"/>
                <a:ext cx="92400" cy="411825"/>
                <a:chOff x="845575" y="2563700"/>
                <a:chExt cx="92400" cy="411825"/>
              </a:xfrm>
            </p:grpSpPr>
            <p:cxnSp>
              <p:nvCxnSpPr>
                <p:cNvPr id="4067" name="Google Shape;4067;p8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68" name="Google Shape;4068;p8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69" name="Google Shape;4069;p80"/>
            <p:cNvGrpSpPr/>
            <p:nvPr/>
          </p:nvGrpSpPr>
          <p:grpSpPr>
            <a:xfrm>
              <a:off x="1172346" y="1047018"/>
              <a:ext cx="1083151" cy="223003"/>
              <a:chOff x="2849073" y="3079467"/>
              <a:chExt cx="2000279" cy="411825"/>
            </a:xfrm>
          </p:grpSpPr>
          <p:sp>
            <p:nvSpPr>
              <p:cNvPr id="4070" name="Google Shape;4070;p8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1" name="Google Shape;4071;p80"/>
              <p:cNvGrpSpPr/>
              <p:nvPr/>
            </p:nvGrpSpPr>
            <p:grpSpPr>
              <a:xfrm rot="10800000">
                <a:off x="2849073" y="3079467"/>
                <a:ext cx="92400" cy="411825"/>
                <a:chOff x="2070100" y="2563700"/>
                <a:chExt cx="92400" cy="411825"/>
              </a:xfrm>
            </p:grpSpPr>
            <p:cxnSp>
              <p:nvCxnSpPr>
                <p:cNvPr id="4072" name="Google Shape;4072;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73" name="Google Shape;4073;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4" name="Google Shape;4074;p80"/>
            <p:cNvGrpSpPr/>
            <p:nvPr/>
          </p:nvGrpSpPr>
          <p:grpSpPr>
            <a:xfrm>
              <a:off x="3290132" y="1047018"/>
              <a:ext cx="1297929" cy="223003"/>
              <a:chOff x="6760035" y="3079467"/>
              <a:chExt cx="2396914" cy="411825"/>
            </a:xfrm>
          </p:grpSpPr>
          <p:sp>
            <p:nvSpPr>
              <p:cNvPr id="4075" name="Google Shape;4075;p8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6" name="Google Shape;4076;p80"/>
              <p:cNvGrpSpPr/>
              <p:nvPr/>
            </p:nvGrpSpPr>
            <p:grpSpPr>
              <a:xfrm rot="10800000">
                <a:off x="6760035" y="3079467"/>
                <a:ext cx="92400" cy="411825"/>
                <a:chOff x="2070100" y="2563700"/>
                <a:chExt cx="92400" cy="411825"/>
              </a:xfrm>
            </p:grpSpPr>
            <p:cxnSp>
              <p:nvCxnSpPr>
                <p:cNvPr id="4077" name="Google Shape;4077;p8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78" name="Google Shape;4078;p8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79" name="Google Shape;4079;p80"/>
          <p:cNvGrpSpPr/>
          <p:nvPr/>
        </p:nvGrpSpPr>
        <p:grpSpPr>
          <a:xfrm>
            <a:off x="2147036" y="3575105"/>
            <a:ext cx="1086701" cy="799429"/>
            <a:chOff x="2183288" y="3555572"/>
            <a:chExt cx="1136241" cy="835873"/>
          </a:xfrm>
        </p:grpSpPr>
        <p:sp>
          <p:nvSpPr>
            <p:cNvPr id="4080" name="Google Shape;4080;p8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1" name="Google Shape;4081;p80"/>
            <p:cNvGrpSpPr/>
            <p:nvPr/>
          </p:nvGrpSpPr>
          <p:grpSpPr>
            <a:xfrm>
              <a:off x="2205895" y="3637269"/>
              <a:ext cx="1089848" cy="724993"/>
              <a:chOff x="2205895" y="3637269"/>
              <a:chExt cx="1089848" cy="724993"/>
            </a:xfrm>
          </p:grpSpPr>
          <p:sp>
            <p:nvSpPr>
              <p:cNvPr id="4082" name="Google Shape;4082;p8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8" name="Google Shape;4088;p8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9" name="Google Shape;4089;p8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90" name="Google Shape;4090;p80"/>
            <p:cNvGrpSpPr/>
            <p:nvPr/>
          </p:nvGrpSpPr>
          <p:grpSpPr>
            <a:xfrm>
              <a:off x="3173850" y="3779426"/>
              <a:ext cx="145679" cy="70048"/>
              <a:chOff x="3173850" y="3779426"/>
              <a:chExt cx="145679" cy="70048"/>
            </a:xfrm>
          </p:grpSpPr>
          <p:cxnSp>
            <p:nvCxnSpPr>
              <p:cNvPr id="4091" name="Google Shape;4091;p8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92" name="Google Shape;4092;p8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0"/>
            <p:cNvGrpSpPr/>
            <p:nvPr/>
          </p:nvGrpSpPr>
          <p:grpSpPr>
            <a:xfrm>
              <a:off x="2183288" y="4139483"/>
              <a:ext cx="145133" cy="70048"/>
              <a:chOff x="2183288" y="4139483"/>
              <a:chExt cx="145133" cy="70048"/>
            </a:xfrm>
          </p:grpSpPr>
          <p:cxnSp>
            <p:nvCxnSpPr>
              <p:cNvPr id="4094" name="Google Shape;4094;p8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95" name="Google Shape;4095;p8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6" name="Google Shape;4096;p8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7" name="Google Shape;4097;p8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98" name="Google Shape;4098;p80"/>
            <p:cNvGrpSpPr/>
            <p:nvPr/>
          </p:nvGrpSpPr>
          <p:grpSpPr>
            <a:xfrm>
              <a:off x="2943836" y="4268886"/>
              <a:ext cx="60717" cy="122559"/>
              <a:chOff x="2943836" y="4268886"/>
              <a:chExt cx="60717" cy="122559"/>
            </a:xfrm>
          </p:grpSpPr>
          <p:sp>
            <p:nvSpPr>
              <p:cNvPr id="4099" name="Google Shape;4099;p8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0" name="Google Shape;4100;p8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01" name="Google Shape;4101;p80"/>
          <p:cNvGrpSpPr/>
          <p:nvPr/>
        </p:nvGrpSpPr>
        <p:grpSpPr>
          <a:xfrm>
            <a:off x="3409981" y="1496104"/>
            <a:ext cx="1675870" cy="758251"/>
            <a:chOff x="3530532" y="1496185"/>
            <a:chExt cx="1562000" cy="706730"/>
          </a:xfrm>
        </p:grpSpPr>
        <p:cxnSp>
          <p:nvCxnSpPr>
            <p:cNvPr id="4102" name="Google Shape;4102;p8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03" name="Google Shape;4103;p80"/>
            <p:cNvGrpSpPr/>
            <p:nvPr/>
          </p:nvGrpSpPr>
          <p:grpSpPr>
            <a:xfrm>
              <a:off x="3530532" y="1496185"/>
              <a:ext cx="323430" cy="463587"/>
              <a:chOff x="3530532" y="1496185"/>
              <a:chExt cx="323430" cy="463587"/>
            </a:xfrm>
          </p:grpSpPr>
          <p:grpSp>
            <p:nvGrpSpPr>
              <p:cNvPr id="4104" name="Google Shape;4104;p80"/>
              <p:cNvGrpSpPr/>
              <p:nvPr/>
            </p:nvGrpSpPr>
            <p:grpSpPr>
              <a:xfrm>
                <a:off x="3567462" y="1496185"/>
                <a:ext cx="286500" cy="361376"/>
                <a:chOff x="3567462" y="1496185"/>
                <a:chExt cx="286500" cy="361376"/>
              </a:xfrm>
            </p:grpSpPr>
            <p:cxnSp>
              <p:nvCxnSpPr>
                <p:cNvPr id="4105" name="Google Shape;4105;p8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06" name="Google Shape;4106;p8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7" name="Google Shape;4107;p8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80"/>
            <p:cNvGrpSpPr/>
            <p:nvPr/>
          </p:nvGrpSpPr>
          <p:grpSpPr>
            <a:xfrm>
              <a:off x="3891569" y="1779209"/>
              <a:ext cx="323945" cy="423706"/>
              <a:chOff x="3891569" y="1779209"/>
              <a:chExt cx="323945" cy="423706"/>
            </a:xfrm>
          </p:grpSpPr>
          <p:grpSp>
            <p:nvGrpSpPr>
              <p:cNvPr id="4109" name="Google Shape;4109;p80"/>
              <p:cNvGrpSpPr/>
              <p:nvPr/>
            </p:nvGrpSpPr>
            <p:grpSpPr>
              <a:xfrm>
                <a:off x="3929014" y="1881638"/>
                <a:ext cx="286500" cy="321278"/>
                <a:chOff x="3929014" y="1881638"/>
                <a:chExt cx="286500" cy="321278"/>
              </a:xfrm>
            </p:grpSpPr>
            <p:cxnSp>
              <p:nvCxnSpPr>
                <p:cNvPr id="4110" name="Google Shape;4110;p8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11" name="Google Shape;4111;p8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2" name="Google Shape;4112;p8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80"/>
            <p:cNvGrpSpPr/>
            <p:nvPr/>
          </p:nvGrpSpPr>
          <p:grpSpPr>
            <a:xfrm>
              <a:off x="4252606" y="1496185"/>
              <a:ext cx="324721" cy="463587"/>
              <a:chOff x="4252606" y="1496185"/>
              <a:chExt cx="324721" cy="463587"/>
            </a:xfrm>
          </p:grpSpPr>
          <p:grpSp>
            <p:nvGrpSpPr>
              <p:cNvPr id="4114" name="Google Shape;4114;p80"/>
              <p:cNvGrpSpPr/>
              <p:nvPr/>
            </p:nvGrpSpPr>
            <p:grpSpPr>
              <a:xfrm>
                <a:off x="4290828" y="1496185"/>
                <a:ext cx="286500" cy="361376"/>
                <a:chOff x="4290828" y="1496185"/>
                <a:chExt cx="286500" cy="361376"/>
              </a:xfrm>
            </p:grpSpPr>
            <p:cxnSp>
              <p:nvCxnSpPr>
                <p:cNvPr id="4115" name="Google Shape;4115;p8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16" name="Google Shape;4116;p8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7" name="Google Shape;4117;p8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80"/>
            <p:cNvGrpSpPr/>
            <p:nvPr/>
          </p:nvGrpSpPr>
          <p:grpSpPr>
            <a:xfrm>
              <a:off x="4613643" y="1763716"/>
              <a:ext cx="325308" cy="439200"/>
              <a:chOff x="4613643" y="1763716"/>
              <a:chExt cx="325308" cy="439200"/>
            </a:xfrm>
          </p:grpSpPr>
          <p:grpSp>
            <p:nvGrpSpPr>
              <p:cNvPr id="4119" name="Google Shape;4119;p80"/>
              <p:cNvGrpSpPr/>
              <p:nvPr/>
            </p:nvGrpSpPr>
            <p:grpSpPr>
              <a:xfrm>
                <a:off x="4652451" y="1879538"/>
                <a:ext cx="286500" cy="323378"/>
                <a:chOff x="4652451" y="1879538"/>
                <a:chExt cx="286500" cy="323378"/>
              </a:xfrm>
            </p:grpSpPr>
            <p:cxnSp>
              <p:nvCxnSpPr>
                <p:cNvPr id="4120" name="Google Shape;4120;p8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21" name="Google Shape;4121;p8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2" name="Google Shape;4122;p8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80"/>
          <p:cNvGrpSpPr/>
          <p:nvPr/>
        </p:nvGrpSpPr>
        <p:grpSpPr>
          <a:xfrm>
            <a:off x="3421841" y="2349730"/>
            <a:ext cx="1652173" cy="391517"/>
            <a:chOff x="3512551" y="2358270"/>
            <a:chExt cx="1597383" cy="378533"/>
          </a:xfrm>
        </p:grpSpPr>
        <p:cxnSp>
          <p:nvCxnSpPr>
            <p:cNvPr id="4124" name="Google Shape;4124;p80"/>
            <p:cNvCxnSpPr>
              <a:stCxn id="4125" idx="6"/>
              <a:endCxn id="41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27" name="Google Shape;4127;p80"/>
            <p:cNvGrpSpPr/>
            <p:nvPr/>
          </p:nvGrpSpPr>
          <p:grpSpPr>
            <a:xfrm>
              <a:off x="3512551" y="2358270"/>
              <a:ext cx="225647" cy="307714"/>
              <a:chOff x="2182679" y="2004714"/>
              <a:chExt cx="792300" cy="1080458"/>
            </a:xfrm>
          </p:grpSpPr>
          <p:cxnSp>
            <p:nvCxnSpPr>
              <p:cNvPr id="4128" name="Google Shape;4128;p80"/>
              <p:cNvCxnSpPr>
                <a:stCxn id="41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25" name="Google Shape;4125;p8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0"/>
            <p:cNvGrpSpPr/>
            <p:nvPr/>
          </p:nvGrpSpPr>
          <p:grpSpPr>
            <a:xfrm>
              <a:off x="3969644" y="2440153"/>
              <a:ext cx="225853" cy="296651"/>
              <a:chOff x="3775710" y="1729289"/>
              <a:chExt cx="136500" cy="179289"/>
            </a:xfrm>
          </p:grpSpPr>
          <p:cxnSp>
            <p:nvCxnSpPr>
              <p:cNvPr id="4131" name="Google Shape;4131;p8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32" name="Google Shape;4132;p8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80"/>
            <p:cNvGrpSpPr/>
            <p:nvPr/>
          </p:nvGrpSpPr>
          <p:grpSpPr>
            <a:xfrm>
              <a:off x="4427051" y="2358270"/>
              <a:ext cx="225647" cy="307714"/>
              <a:chOff x="5393704" y="2004714"/>
              <a:chExt cx="792300" cy="1080458"/>
            </a:xfrm>
          </p:grpSpPr>
          <p:cxnSp>
            <p:nvCxnSpPr>
              <p:cNvPr id="4135" name="Google Shape;4135;p80"/>
              <p:cNvCxnSpPr>
                <a:stCxn id="41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37" name="Google Shape;4137;p8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80"/>
            <p:cNvGrpSpPr/>
            <p:nvPr/>
          </p:nvGrpSpPr>
          <p:grpSpPr>
            <a:xfrm>
              <a:off x="4884287" y="2440252"/>
              <a:ext cx="225647" cy="296532"/>
              <a:chOff x="6999166" y="2292572"/>
              <a:chExt cx="792300" cy="1041192"/>
            </a:xfrm>
          </p:grpSpPr>
          <p:cxnSp>
            <p:nvCxnSpPr>
              <p:cNvPr id="4139" name="Google Shape;4139;p8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26" name="Google Shape;4126;p8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1" name="Google Shape;4141;p80"/>
          <p:cNvGrpSpPr/>
          <p:nvPr/>
        </p:nvGrpSpPr>
        <p:grpSpPr>
          <a:xfrm>
            <a:off x="6842649" y="1185930"/>
            <a:ext cx="1581844" cy="732818"/>
            <a:chOff x="634175" y="2986275"/>
            <a:chExt cx="3147949" cy="1458344"/>
          </a:xfrm>
        </p:grpSpPr>
        <p:cxnSp>
          <p:nvCxnSpPr>
            <p:cNvPr id="4142" name="Google Shape;4142;p80"/>
            <p:cNvCxnSpPr>
              <a:stCxn id="4143" idx="4"/>
              <a:endCxn id="41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145" name="Google Shape;4145;p80"/>
            <p:cNvCxnSpPr>
              <a:stCxn id="4144" idx="0"/>
              <a:endCxn id="41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47" name="Google Shape;4147;p80"/>
            <p:cNvCxnSpPr>
              <a:stCxn id="4146" idx="4"/>
              <a:endCxn id="41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49" name="Google Shape;4149;p80"/>
            <p:cNvCxnSpPr>
              <a:stCxn id="4148" idx="0"/>
              <a:endCxn id="41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50" name="Google Shape;4150;p8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46" name="Google Shape;4146;p8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43" name="Google Shape;4143;p8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48" name="Google Shape;4148;p8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44" name="Google Shape;4144;p8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51" name="Google Shape;4151;p80"/>
          <p:cNvGrpSpPr/>
          <p:nvPr/>
        </p:nvGrpSpPr>
        <p:grpSpPr>
          <a:xfrm>
            <a:off x="3410364" y="2880240"/>
            <a:ext cx="1675128" cy="313674"/>
            <a:chOff x="998425" y="1182125"/>
            <a:chExt cx="1065400" cy="199500"/>
          </a:xfrm>
        </p:grpSpPr>
        <p:sp>
          <p:nvSpPr>
            <p:cNvPr id="4152" name="Google Shape;4152;p8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0"/>
          <p:cNvGrpSpPr/>
          <p:nvPr/>
        </p:nvGrpSpPr>
        <p:grpSpPr>
          <a:xfrm>
            <a:off x="3410363" y="3836206"/>
            <a:ext cx="1675129" cy="525345"/>
            <a:chOff x="5194708" y="3484366"/>
            <a:chExt cx="3148148" cy="987304"/>
          </a:xfrm>
        </p:grpSpPr>
        <p:grpSp>
          <p:nvGrpSpPr>
            <p:cNvPr id="4158" name="Google Shape;4158;p80"/>
            <p:cNvGrpSpPr/>
            <p:nvPr/>
          </p:nvGrpSpPr>
          <p:grpSpPr>
            <a:xfrm>
              <a:off x="7531521" y="3484366"/>
              <a:ext cx="811335" cy="987304"/>
              <a:chOff x="3379425" y="1617275"/>
              <a:chExt cx="1090650" cy="1327200"/>
            </a:xfrm>
          </p:grpSpPr>
          <p:sp>
            <p:nvSpPr>
              <p:cNvPr id="4159" name="Google Shape;4159;p8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80"/>
            <p:cNvGrpSpPr/>
            <p:nvPr/>
          </p:nvGrpSpPr>
          <p:grpSpPr>
            <a:xfrm>
              <a:off x="6752546" y="3484366"/>
              <a:ext cx="811428" cy="987304"/>
              <a:chOff x="2332275" y="1617275"/>
              <a:chExt cx="1090775" cy="1327200"/>
            </a:xfrm>
          </p:grpSpPr>
          <p:sp>
            <p:nvSpPr>
              <p:cNvPr id="4163" name="Google Shape;4163;p8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0"/>
            <p:cNvGrpSpPr/>
            <p:nvPr/>
          </p:nvGrpSpPr>
          <p:grpSpPr>
            <a:xfrm>
              <a:off x="5973664" y="3484366"/>
              <a:ext cx="811335" cy="987304"/>
              <a:chOff x="1285250" y="1617275"/>
              <a:chExt cx="1090650" cy="1327200"/>
            </a:xfrm>
          </p:grpSpPr>
          <p:sp>
            <p:nvSpPr>
              <p:cNvPr id="4167" name="Google Shape;4167;p8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80"/>
            <p:cNvGrpSpPr/>
            <p:nvPr/>
          </p:nvGrpSpPr>
          <p:grpSpPr>
            <a:xfrm>
              <a:off x="5194708" y="3484366"/>
              <a:ext cx="811409" cy="987304"/>
              <a:chOff x="238125" y="1617275"/>
              <a:chExt cx="1090750" cy="1327200"/>
            </a:xfrm>
          </p:grpSpPr>
          <p:sp>
            <p:nvSpPr>
              <p:cNvPr id="4171" name="Google Shape;4171;p8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4" name="Google Shape;4174;p80"/>
          <p:cNvGrpSpPr/>
          <p:nvPr/>
        </p:nvGrpSpPr>
        <p:grpSpPr>
          <a:xfrm>
            <a:off x="6844048" y="2482095"/>
            <a:ext cx="1579046" cy="522230"/>
            <a:chOff x="6853641" y="2534077"/>
            <a:chExt cx="1515545" cy="501229"/>
          </a:xfrm>
        </p:grpSpPr>
        <p:grpSp>
          <p:nvGrpSpPr>
            <p:cNvPr id="4175" name="Google Shape;4175;p80"/>
            <p:cNvGrpSpPr/>
            <p:nvPr/>
          </p:nvGrpSpPr>
          <p:grpSpPr>
            <a:xfrm>
              <a:off x="6853641" y="2618923"/>
              <a:ext cx="1515545" cy="324556"/>
              <a:chOff x="6853641" y="2618923"/>
              <a:chExt cx="1515545" cy="324556"/>
            </a:xfrm>
          </p:grpSpPr>
          <p:sp>
            <p:nvSpPr>
              <p:cNvPr id="4176" name="Google Shape;4176;p8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8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80"/>
          <p:cNvGrpSpPr/>
          <p:nvPr/>
        </p:nvGrpSpPr>
        <p:grpSpPr>
          <a:xfrm>
            <a:off x="3438940" y="3357136"/>
            <a:ext cx="1617976" cy="346616"/>
            <a:chOff x="1808063" y="4294338"/>
            <a:chExt cx="3370782" cy="721817"/>
          </a:xfrm>
        </p:grpSpPr>
        <p:sp>
          <p:nvSpPr>
            <p:cNvPr id="4187" name="Google Shape;4187;p8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80"/>
          <p:cNvGrpSpPr/>
          <p:nvPr/>
        </p:nvGrpSpPr>
        <p:grpSpPr>
          <a:xfrm>
            <a:off x="5264936" y="4023886"/>
            <a:ext cx="1417067" cy="350605"/>
            <a:chOff x="4234950" y="2101012"/>
            <a:chExt cx="4219974" cy="1044090"/>
          </a:xfrm>
        </p:grpSpPr>
        <p:sp>
          <p:nvSpPr>
            <p:cNvPr id="4198" name="Google Shape;4198;p8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80"/>
          <p:cNvGrpSpPr/>
          <p:nvPr/>
        </p:nvGrpSpPr>
        <p:grpSpPr>
          <a:xfrm>
            <a:off x="6840408" y="2014643"/>
            <a:ext cx="1586327" cy="371557"/>
            <a:chOff x="1247650" y="2075423"/>
            <a:chExt cx="6648477" cy="1557238"/>
          </a:xfrm>
        </p:grpSpPr>
        <p:sp>
          <p:nvSpPr>
            <p:cNvPr id="4215" name="Google Shape;4215;p8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80"/>
          <p:cNvGrpSpPr/>
          <p:nvPr/>
        </p:nvGrpSpPr>
        <p:grpSpPr>
          <a:xfrm>
            <a:off x="5271678" y="1167833"/>
            <a:ext cx="1415601" cy="1648533"/>
            <a:chOff x="1839112" y="2209163"/>
            <a:chExt cx="1918159" cy="2233784"/>
          </a:xfrm>
        </p:grpSpPr>
        <p:sp>
          <p:nvSpPr>
            <p:cNvPr id="4222" name="Google Shape;4222;p8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5" name="Google Shape;4225;p80"/>
            <p:cNvCxnSpPr>
              <a:stCxn id="4222" idx="6"/>
              <a:endCxn id="42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26" name="Google Shape;4226;p80"/>
            <p:cNvCxnSpPr>
              <a:stCxn id="4223" idx="4"/>
              <a:endCxn id="42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28" name="Google Shape;4228;p80"/>
            <p:cNvCxnSpPr>
              <a:stCxn id="4227" idx="6"/>
              <a:endCxn id="42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29" name="Google Shape;4229;p80"/>
            <p:cNvCxnSpPr>
              <a:stCxn id="4224" idx="4"/>
              <a:endCxn id="42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27" name="Google Shape;4227;p8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2" name="Google Shape;4232;p80"/>
            <p:cNvCxnSpPr>
              <a:endCxn id="42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33" name="Google Shape;4233;p80"/>
          <p:cNvGrpSpPr/>
          <p:nvPr/>
        </p:nvGrpSpPr>
        <p:grpSpPr>
          <a:xfrm>
            <a:off x="3428944" y="1185917"/>
            <a:ext cx="1637968" cy="154942"/>
            <a:chOff x="238125" y="2506075"/>
            <a:chExt cx="7115411" cy="673075"/>
          </a:xfrm>
        </p:grpSpPr>
        <p:sp>
          <p:nvSpPr>
            <p:cNvPr id="4234" name="Google Shape;4234;p8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0"/>
          <p:cNvGrpSpPr/>
          <p:nvPr/>
        </p:nvGrpSpPr>
        <p:grpSpPr>
          <a:xfrm>
            <a:off x="1969680" y="1500635"/>
            <a:ext cx="1262932" cy="785408"/>
            <a:chOff x="548861" y="389676"/>
            <a:chExt cx="3843371" cy="2390163"/>
          </a:xfrm>
        </p:grpSpPr>
        <p:cxnSp>
          <p:nvCxnSpPr>
            <p:cNvPr id="4240" name="Google Shape;4240;p8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41" name="Google Shape;4241;p8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42" name="Google Shape;4242;p8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43" name="Google Shape;4243;p8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44" name="Google Shape;4244;p8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45" name="Google Shape;4245;p8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6" name="Google Shape;4246;p8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47" name="Google Shape;4247;p8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0"/>
          <p:cNvGrpSpPr/>
          <p:nvPr/>
        </p:nvGrpSpPr>
        <p:grpSpPr>
          <a:xfrm>
            <a:off x="757812" y="2607512"/>
            <a:ext cx="1412054" cy="633562"/>
            <a:chOff x="1187400" y="2529299"/>
            <a:chExt cx="6769193" cy="2241903"/>
          </a:xfrm>
        </p:grpSpPr>
        <p:sp>
          <p:nvSpPr>
            <p:cNvPr id="4254" name="Google Shape;4254;p8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55" name="Google Shape;4255;p8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56" name="Google Shape;4256;p8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57" name="Google Shape;4257;p8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58" name="Google Shape;4258;p8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59" name="Google Shape;4259;p8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60" name="Google Shape;4260;p8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61" name="Google Shape;4261;p80"/>
            <p:cNvCxnSpPr>
              <a:stCxn id="4254" idx="2"/>
              <a:endCxn id="42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62" name="Google Shape;4262;p80"/>
            <p:cNvCxnSpPr>
              <a:stCxn id="4256" idx="0"/>
              <a:endCxn id="42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63" name="Google Shape;4263;p80"/>
            <p:cNvCxnSpPr>
              <a:stCxn id="4256" idx="2"/>
              <a:endCxn id="42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64" name="Google Shape;4264;p80"/>
            <p:cNvCxnSpPr>
              <a:stCxn id="4257" idx="0"/>
              <a:endCxn id="42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65" name="Google Shape;4265;p80"/>
            <p:cNvCxnSpPr>
              <a:stCxn id="4255" idx="2"/>
              <a:endCxn id="42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66" name="Google Shape;4266;p80"/>
            <p:cNvCxnSpPr>
              <a:stCxn id="4259" idx="0"/>
              <a:endCxn id="42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67" name="Google Shape;4267;p80"/>
          <p:cNvGrpSpPr/>
          <p:nvPr/>
        </p:nvGrpSpPr>
        <p:grpSpPr>
          <a:xfrm>
            <a:off x="6844058" y="3100221"/>
            <a:ext cx="1579035" cy="540873"/>
            <a:chOff x="6895650" y="3126697"/>
            <a:chExt cx="1436662" cy="492105"/>
          </a:xfrm>
        </p:grpSpPr>
        <p:sp>
          <p:nvSpPr>
            <p:cNvPr id="4268" name="Google Shape;4268;p8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80"/>
            <p:cNvGrpSpPr/>
            <p:nvPr/>
          </p:nvGrpSpPr>
          <p:grpSpPr>
            <a:xfrm>
              <a:off x="6995957" y="3335810"/>
              <a:ext cx="1230393" cy="71754"/>
              <a:chOff x="6995957" y="3287964"/>
              <a:chExt cx="1230393" cy="71754"/>
            </a:xfrm>
          </p:grpSpPr>
          <p:sp>
            <p:nvSpPr>
              <p:cNvPr id="4274" name="Google Shape;4274;p8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80"/>
          <p:cNvGrpSpPr/>
          <p:nvPr/>
        </p:nvGrpSpPr>
        <p:grpSpPr>
          <a:xfrm>
            <a:off x="6842640" y="3736984"/>
            <a:ext cx="1581862" cy="650625"/>
            <a:chOff x="6777990" y="3710194"/>
            <a:chExt cx="1646915" cy="677382"/>
          </a:xfrm>
        </p:grpSpPr>
        <p:grpSp>
          <p:nvGrpSpPr>
            <p:cNvPr id="4280" name="Google Shape;4280;p80"/>
            <p:cNvGrpSpPr/>
            <p:nvPr/>
          </p:nvGrpSpPr>
          <p:grpSpPr>
            <a:xfrm>
              <a:off x="6777990" y="3874492"/>
              <a:ext cx="411129" cy="513083"/>
              <a:chOff x="6777990" y="3874492"/>
              <a:chExt cx="411129" cy="513083"/>
            </a:xfrm>
          </p:grpSpPr>
          <p:cxnSp>
            <p:nvCxnSpPr>
              <p:cNvPr id="4281" name="Google Shape;4281;p8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82" name="Google Shape;4282;p8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80"/>
            <p:cNvGrpSpPr/>
            <p:nvPr/>
          </p:nvGrpSpPr>
          <p:grpSpPr>
            <a:xfrm>
              <a:off x="7188425" y="3710194"/>
              <a:ext cx="411123" cy="520535"/>
              <a:chOff x="7188425" y="3710194"/>
              <a:chExt cx="411123" cy="520535"/>
            </a:xfrm>
          </p:grpSpPr>
          <p:cxnSp>
            <p:nvCxnSpPr>
              <p:cNvPr id="4284" name="Google Shape;4284;p8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85" name="Google Shape;4285;p8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80"/>
            <p:cNvGrpSpPr/>
            <p:nvPr/>
          </p:nvGrpSpPr>
          <p:grpSpPr>
            <a:xfrm>
              <a:off x="7603341" y="3874492"/>
              <a:ext cx="411474" cy="513083"/>
              <a:chOff x="7603341" y="3874492"/>
              <a:chExt cx="411474" cy="513083"/>
            </a:xfrm>
          </p:grpSpPr>
          <p:cxnSp>
            <p:nvCxnSpPr>
              <p:cNvPr id="4287" name="Google Shape;4287;p8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88" name="Google Shape;4288;p8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80"/>
            <p:cNvGrpSpPr/>
            <p:nvPr/>
          </p:nvGrpSpPr>
          <p:grpSpPr>
            <a:xfrm>
              <a:off x="8013776" y="3722847"/>
              <a:ext cx="411129" cy="507881"/>
              <a:chOff x="8013776" y="3722847"/>
              <a:chExt cx="411129" cy="507881"/>
            </a:xfrm>
          </p:grpSpPr>
          <p:cxnSp>
            <p:nvCxnSpPr>
              <p:cNvPr id="4290" name="Google Shape;4290;p8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91" name="Google Shape;4291;p8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2" name="Google Shape;4292;p80"/>
          <p:cNvGrpSpPr/>
          <p:nvPr/>
        </p:nvGrpSpPr>
        <p:grpSpPr>
          <a:xfrm>
            <a:off x="5262155" y="2909824"/>
            <a:ext cx="1421889" cy="1020603"/>
            <a:chOff x="5190863" y="2824811"/>
            <a:chExt cx="1544860" cy="1108869"/>
          </a:xfrm>
        </p:grpSpPr>
        <p:grpSp>
          <p:nvGrpSpPr>
            <p:cNvPr id="4293" name="Google Shape;4293;p80"/>
            <p:cNvGrpSpPr/>
            <p:nvPr/>
          </p:nvGrpSpPr>
          <p:grpSpPr>
            <a:xfrm>
              <a:off x="5938695" y="3176919"/>
              <a:ext cx="685761" cy="404739"/>
              <a:chOff x="5938695" y="3176919"/>
              <a:chExt cx="685761" cy="404739"/>
            </a:xfrm>
          </p:grpSpPr>
          <p:grpSp>
            <p:nvGrpSpPr>
              <p:cNvPr id="4294" name="Google Shape;4294;p80"/>
              <p:cNvGrpSpPr/>
              <p:nvPr/>
            </p:nvGrpSpPr>
            <p:grpSpPr>
              <a:xfrm>
                <a:off x="5938695" y="3176919"/>
                <a:ext cx="685761" cy="404739"/>
                <a:chOff x="5938695" y="3176919"/>
                <a:chExt cx="685761" cy="404739"/>
              </a:xfrm>
            </p:grpSpPr>
            <p:sp>
              <p:nvSpPr>
                <p:cNvPr id="4295" name="Google Shape;4295;p8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8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80"/>
            <p:cNvGrpSpPr/>
            <p:nvPr/>
          </p:nvGrpSpPr>
          <p:grpSpPr>
            <a:xfrm>
              <a:off x="5305233" y="3176835"/>
              <a:ext cx="685971" cy="404655"/>
              <a:chOff x="5305233" y="3176835"/>
              <a:chExt cx="685971" cy="404655"/>
            </a:xfrm>
          </p:grpSpPr>
          <p:grpSp>
            <p:nvGrpSpPr>
              <p:cNvPr id="4299" name="Google Shape;4299;p80"/>
              <p:cNvGrpSpPr/>
              <p:nvPr/>
            </p:nvGrpSpPr>
            <p:grpSpPr>
              <a:xfrm>
                <a:off x="5305233" y="3176835"/>
                <a:ext cx="685971" cy="404655"/>
                <a:chOff x="5305233" y="3176835"/>
                <a:chExt cx="685971" cy="404655"/>
              </a:xfrm>
            </p:grpSpPr>
            <p:sp>
              <p:nvSpPr>
                <p:cNvPr id="4300" name="Google Shape;4300;p8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2" name="Google Shape;4302;p8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3" name="Google Shape;4303;p8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4" name="Google Shape;4304;p80"/>
            <p:cNvGrpSpPr/>
            <p:nvPr/>
          </p:nvGrpSpPr>
          <p:grpSpPr>
            <a:xfrm>
              <a:off x="5657361" y="2824811"/>
              <a:ext cx="1078361" cy="404655"/>
              <a:chOff x="5657361" y="2824811"/>
              <a:chExt cx="1078361" cy="404655"/>
            </a:xfrm>
          </p:grpSpPr>
          <p:grpSp>
            <p:nvGrpSpPr>
              <p:cNvPr id="4305" name="Google Shape;4305;p80"/>
              <p:cNvGrpSpPr/>
              <p:nvPr/>
            </p:nvGrpSpPr>
            <p:grpSpPr>
              <a:xfrm>
                <a:off x="5657361" y="2824811"/>
                <a:ext cx="1078361" cy="404655"/>
                <a:chOff x="5657361" y="2824811"/>
                <a:chExt cx="1078361" cy="404655"/>
              </a:xfrm>
            </p:grpSpPr>
            <p:grpSp>
              <p:nvGrpSpPr>
                <p:cNvPr id="4306" name="Google Shape;4306;p80"/>
                <p:cNvGrpSpPr/>
                <p:nvPr/>
              </p:nvGrpSpPr>
              <p:grpSpPr>
                <a:xfrm>
                  <a:off x="5938485" y="2824811"/>
                  <a:ext cx="797237" cy="404655"/>
                  <a:chOff x="5938485" y="2824811"/>
                  <a:chExt cx="797237" cy="404655"/>
                </a:xfrm>
              </p:grpSpPr>
              <p:sp>
                <p:nvSpPr>
                  <p:cNvPr id="4307" name="Google Shape;4307;p8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9" name="Google Shape;4309;p8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0" name="Google Shape;4310;p8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80"/>
            <p:cNvGrpSpPr/>
            <p:nvPr/>
          </p:nvGrpSpPr>
          <p:grpSpPr>
            <a:xfrm>
              <a:off x="5190863" y="3528942"/>
              <a:ext cx="1078026" cy="404739"/>
              <a:chOff x="5190863" y="3528942"/>
              <a:chExt cx="1078026" cy="404739"/>
            </a:xfrm>
          </p:grpSpPr>
          <p:sp>
            <p:nvSpPr>
              <p:cNvPr id="4312" name="Google Shape;4312;p8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80"/>
              <p:cNvGrpSpPr/>
              <p:nvPr/>
            </p:nvGrpSpPr>
            <p:grpSpPr>
              <a:xfrm>
                <a:off x="5190863" y="3528942"/>
                <a:ext cx="1078026" cy="404739"/>
                <a:chOff x="5190863" y="3528942"/>
                <a:chExt cx="1078026" cy="404739"/>
              </a:xfrm>
            </p:grpSpPr>
            <p:sp>
              <p:nvSpPr>
                <p:cNvPr id="4314" name="Google Shape;4314;p8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16" name="Google Shape;4316;p80"/>
          <p:cNvGrpSpPr/>
          <p:nvPr/>
        </p:nvGrpSpPr>
        <p:grpSpPr>
          <a:xfrm>
            <a:off x="728162" y="1474292"/>
            <a:ext cx="1086719" cy="879487"/>
            <a:chOff x="803162" y="1474292"/>
            <a:chExt cx="1086719" cy="879487"/>
          </a:xfrm>
        </p:grpSpPr>
        <p:grpSp>
          <p:nvGrpSpPr>
            <p:cNvPr id="4317" name="Google Shape;4317;p80"/>
            <p:cNvGrpSpPr/>
            <p:nvPr/>
          </p:nvGrpSpPr>
          <p:grpSpPr>
            <a:xfrm>
              <a:off x="803162" y="1625948"/>
              <a:ext cx="445856" cy="576579"/>
              <a:chOff x="803162" y="1625948"/>
              <a:chExt cx="445856" cy="576579"/>
            </a:xfrm>
          </p:grpSpPr>
          <p:sp>
            <p:nvSpPr>
              <p:cNvPr id="4318" name="Google Shape;4318;p8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9" name="Google Shape;4319;p80"/>
              <p:cNvGrpSpPr/>
              <p:nvPr/>
            </p:nvGrpSpPr>
            <p:grpSpPr>
              <a:xfrm>
                <a:off x="1056023" y="1625948"/>
                <a:ext cx="192995" cy="576579"/>
                <a:chOff x="1056023" y="1625948"/>
                <a:chExt cx="192995" cy="576579"/>
              </a:xfrm>
            </p:grpSpPr>
            <p:sp>
              <p:nvSpPr>
                <p:cNvPr id="4320" name="Google Shape;4320;p8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5" name="Google Shape;4325;p80"/>
            <p:cNvGrpSpPr/>
            <p:nvPr/>
          </p:nvGrpSpPr>
          <p:grpSpPr>
            <a:xfrm>
              <a:off x="1371406" y="1474292"/>
              <a:ext cx="518475" cy="879487"/>
              <a:chOff x="1398231" y="1474292"/>
              <a:chExt cx="518475" cy="879487"/>
            </a:xfrm>
          </p:grpSpPr>
          <p:grpSp>
            <p:nvGrpSpPr>
              <p:cNvPr id="4326" name="Google Shape;4326;p80"/>
              <p:cNvGrpSpPr/>
              <p:nvPr/>
            </p:nvGrpSpPr>
            <p:grpSpPr>
              <a:xfrm>
                <a:off x="1398231" y="1474292"/>
                <a:ext cx="518475" cy="341643"/>
                <a:chOff x="1398231" y="1474292"/>
                <a:chExt cx="518475" cy="341643"/>
              </a:xfrm>
            </p:grpSpPr>
            <p:sp>
              <p:nvSpPr>
                <p:cNvPr id="4327" name="Google Shape;4327;p8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8" name="Google Shape;4328;p80"/>
                <p:cNvGrpSpPr/>
                <p:nvPr/>
              </p:nvGrpSpPr>
              <p:grpSpPr>
                <a:xfrm>
                  <a:off x="1616453" y="1474292"/>
                  <a:ext cx="300253" cy="341643"/>
                  <a:chOff x="1616453" y="1475379"/>
                  <a:chExt cx="300253" cy="341643"/>
                </a:xfrm>
              </p:grpSpPr>
              <p:sp>
                <p:nvSpPr>
                  <p:cNvPr id="4329" name="Google Shape;4329;p8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6" name="Google Shape;4336;p80"/>
                  <p:cNvGrpSpPr/>
                  <p:nvPr/>
                </p:nvGrpSpPr>
                <p:grpSpPr>
                  <a:xfrm>
                    <a:off x="1839639" y="1475379"/>
                    <a:ext cx="77067" cy="341643"/>
                    <a:chOff x="1839639" y="1475379"/>
                    <a:chExt cx="77067" cy="341643"/>
                  </a:xfrm>
                </p:grpSpPr>
                <p:sp>
                  <p:nvSpPr>
                    <p:cNvPr id="4337" name="Google Shape;4337;p8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9" name="Google Shape;4339;p80"/>
              <p:cNvGrpSpPr/>
              <p:nvPr/>
            </p:nvGrpSpPr>
            <p:grpSpPr>
              <a:xfrm>
                <a:off x="1398451" y="2012951"/>
                <a:ext cx="518255" cy="340828"/>
                <a:chOff x="1398451" y="2012951"/>
                <a:chExt cx="518255" cy="340828"/>
              </a:xfrm>
            </p:grpSpPr>
            <p:sp>
              <p:nvSpPr>
                <p:cNvPr id="4340" name="Google Shape;4340;p8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1" name="Google Shape;4341;p80"/>
                <p:cNvGrpSpPr/>
                <p:nvPr/>
              </p:nvGrpSpPr>
              <p:grpSpPr>
                <a:xfrm>
                  <a:off x="1616453" y="2012951"/>
                  <a:ext cx="300253" cy="340828"/>
                  <a:chOff x="1616453" y="2013538"/>
                  <a:chExt cx="300253" cy="340828"/>
                </a:xfrm>
              </p:grpSpPr>
              <p:sp>
                <p:nvSpPr>
                  <p:cNvPr id="4342" name="Google Shape;4342;p8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80"/>
                  <p:cNvGrpSpPr/>
                  <p:nvPr/>
                </p:nvGrpSpPr>
                <p:grpSpPr>
                  <a:xfrm>
                    <a:off x="1839639" y="2013538"/>
                    <a:ext cx="77067" cy="340828"/>
                    <a:chOff x="1839639" y="2013538"/>
                    <a:chExt cx="77067" cy="340828"/>
                  </a:xfrm>
                </p:grpSpPr>
                <p:sp>
                  <p:nvSpPr>
                    <p:cNvPr id="4350" name="Google Shape;4350;p8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52" name="Google Shape;4352;p80"/>
          <p:cNvGrpSpPr/>
          <p:nvPr/>
        </p:nvGrpSpPr>
        <p:grpSpPr>
          <a:xfrm>
            <a:off x="724986" y="3605478"/>
            <a:ext cx="1368681" cy="682918"/>
            <a:chOff x="724986" y="3605478"/>
            <a:chExt cx="1368681" cy="682918"/>
          </a:xfrm>
        </p:grpSpPr>
        <p:grpSp>
          <p:nvGrpSpPr>
            <p:cNvPr id="4353" name="Google Shape;4353;p80"/>
            <p:cNvGrpSpPr/>
            <p:nvPr/>
          </p:nvGrpSpPr>
          <p:grpSpPr>
            <a:xfrm>
              <a:off x="1289102" y="3823629"/>
              <a:ext cx="240442" cy="250435"/>
              <a:chOff x="-165066" y="3843615"/>
              <a:chExt cx="221259" cy="230455"/>
            </a:xfrm>
          </p:grpSpPr>
          <p:sp>
            <p:nvSpPr>
              <p:cNvPr id="4354" name="Google Shape;4354;p8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80"/>
            <p:cNvGrpSpPr/>
            <p:nvPr/>
          </p:nvGrpSpPr>
          <p:grpSpPr>
            <a:xfrm>
              <a:off x="724986" y="3605478"/>
              <a:ext cx="1368681" cy="682918"/>
              <a:chOff x="724986" y="3605478"/>
              <a:chExt cx="1368681" cy="682918"/>
            </a:xfrm>
          </p:grpSpPr>
          <p:grpSp>
            <p:nvGrpSpPr>
              <p:cNvPr id="4375" name="Google Shape;4375;p80"/>
              <p:cNvGrpSpPr/>
              <p:nvPr/>
            </p:nvGrpSpPr>
            <p:grpSpPr>
              <a:xfrm>
                <a:off x="1498221" y="4047614"/>
                <a:ext cx="529172" cy="240783"/>
                <a:chOff x="1498221" y="4047614"/>
                <a:chExt cx="529172" cy="240783"/>
              </a:xfrm>
            </p:grpSpPr>
            <p:grpSp>
              <p:nvGrpSpPr>
                <p:cNvPr id="4376" name="Google Shape;4376;p80"/>
                <p:cNvGrpSpPr/>
                <p:nvPr/>
              </p:nvGrpSpPr>
              <p:grpSpPr>
                <a:xfrm>
                  <a:off x="1826655" y="4224370"/>
                  <a:ext cx="200738" cy="25631"/>
                  <a:chOff x="1826655" y="4224370"/>
                  <a:chExt cx="200738" cy="25631"/>
                </a:xfrm>
              </p:grpSpPr>
              <p:sp>
                <p:nvSpPr>
                  <p:cNvPr id="4377" name="Google Shape;4377;p8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80"/>
                <p:cNvGrpSpPr/>
                <p:nvPr/>
              </p:nvGrpSpPr>
              <p:grpSpPr>
                <a:xfrm>
                  <a:off x="1498221" y="4047614"/>
                  <a:ext cx="328444" cy="240783"/>
                  <a:chOff x="1498221" y="4047614"/>
                  <a:chExt cx="328444" cy="240783"/>
                </a:xfrm>
              </p:grpSpPr>
              <p:sp>
                <p:nvSpPr>
                  <p:cNvPr id="4380" name="Google Shape;4380;p8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80"/>
                  <p:cNvGrpSpPr/>
                  <p:nvPr/>
                </p:nvGrpSpPr>
                <p:grpSpPr>
                  <a:xfrm>
                    <a:off x="1498221" y="4047614"/>
                    <a:ext cx="150566" cy="190416"/>
                    <a:chOff x="1498221" y="4047614"/>
                    <a:chExt cx="150566" cy="190416"/>
                  </a:xfrm>
                </p:grpSpPr>
                <p:sp>
                  <p:nvSpPr>
                    <p:cNvPr id="4382" name="Google Shape;4382;p8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84" name="Google Shape;4384;p80"/>
              <p:cNvGrpSpPr/>
              <p:nvPr/>
            </p:nvGrpSpPr>
            <p:grpSpPr>
              <a:xfrm>
                <a:off x="1560718" y="3800594"/>
                <a:ext cx="532948" cy="302090"/>
                <a:chOff x="1560718" y="3800594"/>
                <a:chExt cx="532948" cy="302090"/>
              </a:xfrm>
            </p:grpSpPr>
            <p:grpSp>
              <p:nvGrpSpPr>
                <p:cNvPr id="4385" name="Google Shape;4385;p80"/>
                <p:cNvGrpSpPr/>
                <p:nvPr/>
              </p:nvGrpSpPr>
              <p:grpSpPr>
                <a:xfrm>
                  <a:off x="1912179" y="3827344"/>
                  <a:ext cx="181487" cy="25631"/>
                  <a:chOff x="1912179" y="3827344"/>
                  <a:chExt cx="181487" cy="25631"/>
                </a:xfrm>
              </p:grpSpPr>
              <p:sp>
                <p:nvSpPr>
                  <p:cNvPr id="4386" name="Google Shape;4386;p8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80"/>
                <p:cNvGrpSpPr/>
                <p:nvPr/>
              </p:nvGrpSpPr>
              <p:grpSpPr>
                <a:xfrm>
                  <a:off x="1912179" y="4044505"/>
                  <a:ext cx="181487" cy="25622"/>
                  <a:chOff x="1912179" y="4044506"/>
                  <a:chExt cx="181487" cy="25622"/>
                </a:xfrm>
              </p:grpSpPr>
              <p:sp>
                <p:nvSpPr>
                  <p:cNvPr id="4389" name="Google Shape;4389;p8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80"/>
                <p:cNvGrpSpPr/>
                <p:nvPr/>
              </p:nvGrpSpPr>
              <p:grpSpPr>
                <a:xfrm>
                  <a:off x="1560718" y="3800594"/>
                  <a:ext cx="351472" cy="302090"/>
                  <a:chOff x="1560718" y="3800594"/>
                  <a:chExt cx="351472" cy="302090"/>
                </a:xfrm>
              </p:grpSpPr>
              <p:grpSp>
                <p:nvGrpSpPr>
                  <p:cNvPr id="4392" name="Google Shape;4392;p80"/>
                  <p:cNvGrpSpPr/>
                  <p:nvPr/>
                </p:nvGrpSpPr>
                <p:grpSpPr>
                  <a:xfrm>
                    <a:off x="1560718" y="3842857"/>
                    <a:ext cx="173586" cy="217131"/>
                    <a:chOff x="1560718" y="3842857"/>
                    <a:chExt cx="173586" cy="217131"/>
                  </a:xfrm>
                </p:grpSpPr>
                <p:sp>
                  <p:nvSpPr>
                    <p:cNvPr id="4393" name="Google Shape;4393;p8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6" name="Google Shape;4396;p8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98" name="Google Shape;4398;p8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9" name="Google Shape;4399;p80"/>
              <p:cNvGrpSpPr/>
              <p:nvPr/>
            </p:nvGrpSpPr>
            <p:grpSpPr>
              <a:xfrm>
                <a:off x="785350" y="3605478"/>
                <a:ext cx="535311" cy="249245"/>
                <a:chOff x="785350" y="3605478"/>
                <a:chExt cx="535311" cy="249245"/>
              </a:xfrm>
            </p:grpSpPr>
            <p:grpSp>
              <p:nvGrpSpPr>
                <p:cNvPr id="4400" name="Google Shape;4400;p80"/>
                <p:cNvGrpSpPr/>
                <p:nvPr/>
              </p:nvGrpSpPr>
              <p:grpSpPr>
                <a:xfrm>
                  <a:off x="785350" y="3605478"/>
                  <a:ext cx="376191" cy="102736"/>
                  <a:chOff x="785350" y="3605478"/>
                  <a:chExt cx="376191" cy="102736"/>
                </a:xfrm>
              </p:grpSpPr>
              <p:sp>
                <p:nvSpPr>
                  <p:cNvPr id="4401" name="Google Shape;4401;p8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0"/>
                <p:cNvGrpSpPr/>
                <p:nvPr/>
              </p:nvGrpSpPr>
              <p:grpSpPr>
                <a:xfrm>
                  <a:off x="1161530" y="3655851"/>
                  <a:ext cx="159131" cy="198872"/>
                  <a:chOff x="1161530" y="3655851"/>
                  <a:chExt cx="159131" cy="198872"/>
                </a:xfrm>
              </p:grpSpPr>
              <p:sp>
                <p:nvSpPr>
                  <p:cNvPr id="4405" name="Google Shape;4405;p8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7" name="Google Shape;4407;p80"/>
              <p:cNvGrpSpPr/>
              <p:nvPr/>
            </p:nvGrpSpPr>
            <p:grpSpPr>
              <a:xfrm>
                <a:off x="785350" y="4047614"/>
                <a:ext cx="535311" cy="240783"/>
                <a:chOff x="785350" y="4047614"/>
                <a:chExt cx="535311" cy="240783"/>
              </a:xfrm>
            </p:grpSpPr>
            <p:grpSp>
              <p:nvGrpSpPr>
                <p:cNvPr id="4408" name="Google Shape;4408;p80"/>
                <p:cNvGrpSpPr/>
                <p:nvPr/>
              </p:nvGrpSpPr>
              <p:grpSpPr>
                <a:xfrm>
                  <a:off x="1161636" y="4047614"/>
                  <a:ext cx="159025" cy="190415"/>
                  <a:chOff x="1161636" y="4047614"/>
                  <a:chExt cx="159025" cy="190415"/>
                </a:xfrm>
              </p:grpSpPr>
              <p:sp>
                <p:nvSpPr>
                  <p:cNvPr id="4409" name="Google Shape;4409;p8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80"/>
                <p:cNvGrpSpPr/>
                <p:nvPr/>
              </p:nvGrpSpPr>
              <p:grpSpPr>
                <a:xfrm>
                  <a:off x="785350" y="4185661"/>
                  <a:ext cx="376191" cy="102736"/>
                  <a:chOff x="785350" y="4185661"/>
                  <a:chExt cx="376191" cy="102736"/>
                </a:xfrm>
              </p:grpSpPr>
              <p:sp>
                <p:nvSpPr>
                  <p:cNvPr id="4412" name="Google Shape;4412;p8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5" name="Google Shape;4415;p80"/>
              <p:cNvGrpSpPr/>
              <p:nvPr/>
            </p:nvGrpSpPr>
            <p:grpSpPr>
              <a:xfrm>
                <a:off x="1501054" y="3605478"/>
                <a:ext cx="526340" cy="249240"/>
                <a:chOff x="1501054" y="3605478"/>
                <a:chExt cx="526340" cy="249240"/>
              </a:xfrm>
            </p:grpSpPr>
            <p:grpSp>
              <p:nvGrpSpPr>
                <p:cNvPr id="4416" name="Google Shape;4416;p80"/>
                <p:cNvGrpSpPr/>
                <p:nvPr/>
              </p:nvGrpSpPr>
              <p:grpSpPr>
                <a:xfrm>
                  <a:off x="1834208" y="3643867"/>
                  <a:ext cx="193185" cy="25622"/>
                  <a:chOff x="1834208" y="3643867"/>
                  <a:chExt cx="193185" cy="25622"/>
                </a:xfrm>
              </p:grpSpPr>
              <p:sp>
                <p:nvSpPr>
                  <p:cNvPr id="4417" name="Google Shape;4417;p8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0"/>
                <p:cNvGrpSpPr/>
                <p:nvPr/>
              </p:nvGrpSpPr>
              <p:grpSpPr>
                <a:xfrm>
                  <a:off x="1501054" y="3605478"/>
                  <a:ext cx="333165" cy="249240"/>
                  <a:chOff x="1501054" y="3605478"/>
                  <a:chExt cx="333165" cy="249240"/>
                </a:xfrm>
              </p:grpSpPr>
              <p:sp>
                <p:nvSpPr>
                  <p:cNvPr id="4420" name="Google Shape;4420;p8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1" name="Google Shape;4421;p80"/>
                  <p:cNvGrpSpPr/>
                  <p:nvPr/>
                </p:nvGrpSpPr>
                <p:grpSpPr>
                  <a:xfrm>
                    <a:off x="1501054" y="3655851"/>
                    <a:ext cx="155286" cy="198867"/>
                    <a:chOff x="1501054" y="3655851"/>
                    <a:chExt cx="155286" cy="198867"/>
                  </a:xfrm>
                </p:grpSpPr>
                <p:sp>
                  <p:nvSpPr>
                    <p:cNvPr id="4422" name="Google Shape;4422;p8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4" name="Google Shape;4424;p80"/>
              <p:cNvGrpSpPr/>
              <p:nvPr/>
            </p:nvGrpSpPr>
            <p:grpSpPr>
              <a:xfrm>
                <a:off x="724986" y="3800594"/>
                <a:ext cx="532950" cy="302090"/>
                <a:chOff x="724986" y="3800594"/>
                <a:chExt cx="532950" cy="302090"/>
              </a:xfrm>
            </p:grpSpPr>
            <p:grpSp>
              <p:nvGrpSpPr>
                <p:cNvPr id="4425" name="Google Shape;4425;p80"/>
                <p:cNvGrpSpPr/>
                <p:nvPr/>
              </p:nvGrpSpPr>
              <p:grpSpPr>
                <a:xfrm>
                  <a:off x="724986" y="4044367"/>
                  <a:ext cx="181314" cy="25626"/>
                  <a:chOff x="724986" y="4044367"/>
                  <a:chExt cx="181314" cy="25626"/>
                </a:xfrm>
              </p:grpSpPr>
              <p:sp>
                <p:nvSpPr>
                  <p:cNvPr id="4426" name="Google Shape;4426;p8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80"/>
                <p:cNvGrpSpPr/>
                <p:nvPr/>
              </p:nvGrpSpPr>
              <p:grpSpPr>
                <a:xfrm>
                  <a:off x="906290" y="3800594"/>
                  <a:ext cx="351646" cy="302090"/>
                  <a:chOff x="906290" y="3800594"/>
                  <a:chExt cx="351646" cy="302090"/>
                </a:xfrm>
              </p:grpSpPr>
              <p:grpSp>
                <p:nvGrpSpPr>
                  <p:cNvPr id="4429" name="Google Shape;4429;p80"/>
                  <p:cNvGrpSpPr/>
                  <p:nvPr/>
                </p:nvGrpSpPr>
                <p:grpSpPr>
                  <a:xfrm>
                    <a:off x="1084172" y="3842857"/>
                    <a:ext cx="173764" cy="217131"/>
                    <a:chOff x="1084172" y="3842857"/>
                    <a:chExt cx="173764" cy="217131"/>
                  </a:xfrm>
                </p:grpSpPr>
                <p:grpSp>
                  <p:nvGrpSpPr>
                    <p:cNvPr id="4430" name="Google Shape;4430;p80"/>
                    <p:cNvGrpSpPr/>
                    <p:nvPr/>
                  </p:nvGrpSpPr>
                  <p:grpSpPr>
                    <a:xfrm>
                      <a:off x="1156862" y="3936509"/>
                      <a:ext cx="101073" cy="25622"/>
                      <a:chOff x="1156862" y="3936509"/>
                      <a:chExt cx="101073" cy="25622"/>
                    </a:xfrm>
                  </p:grpSpPr>
                  <p:sp>
                    <p:nvSpPr>
                      <p:cNvPr id="4431" name="Google Shape;4431;p8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3" name="Google Shape;4433;p8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4" name="Google Shape;4434;p8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80"/>
                <p:cNvGrpSpPr/>
                <p:nvPr/>
              </p:nvGrpSpPr>
              <p:grpSpPr>
                <a:xfrm>
                  <a:off x="724986" y="3830189"/>
                  <a:ext cx="189533" cy="25626"/>
                  <a:chOff x="724986" y="3830189"/>
                  <a:chExt cx="189533" cy="25626"/>
                </a:xfrm>
              </p:grpSpPr>
              <p:sp>
                <p:nvSpPr>
                  <p:cNvPr id="4437" name="Google Shape;4437;p8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39" name="Google Shape;4439;p80"/>
          <p:cNvGrpSpPr/>
          <p:nvPr/>
        </p:nvGrpSpPr>
        <p:grpSpPr>
          <a:xfrm>
            <a:off x="2253298" y="2455640"/>
            <a:ext cx="948701" cy="935378"/>
            <a:chOff x="2253298" y="2428317"/>
            <a:chExt cx="948701" cy="935378"/>
          </a:xfrm>
        </p:grpSpPr>
        <p:sp>
          <p:nvSpPr>
            <p:cNvPr id="4440" name="Google Shape;4440;p8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476"/>
        <p:cNvGrpSpPr/>
        <p:nvPr/>
      </p:nvGrpSpPr>
      <p:grpSpPr>
        <a:xfrm>
          <a:off x="0" y="0"/>
          <a:ext cx="0" cy="0"/>
          <a:chOff x="0" y="0"/>
          <a:chExt cx="0" cy="0"/>
        </a:xfrm>
      </p:grpSpPr>
      <p:grpSp>
        <p:nvGrpSpPr>
          <p:cNvPr id="4477" name="Google Shape;4477;p81"/>
          <p:cNvGrpSpPr/>
          <p:nvPr/>
        </p:nvGrpSpPr>
        <p:grpSpPr>
          <a:xfrm>
            <a:off x="3353582" y="1145627"/>
            <a:ext cx="2363393" cy="1017867"/>
            <a:chOff x="3292400" y="1219146"/>
            <a:chExt cx="2615240" cy="1110239"/>
          </a:xfrm>
        </p:grpSpPr>
        <p:sp>
          <p:nvSpPr>
            <p:cNvPr id="4478" name="Google Shape;4478;p8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79" name="Google Shape;4479;p8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80" name="Google Shape;4480;p8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81" name="Google Shape;4481;p8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82" name="Google Shape;4482;p8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83" name="Google Shape;4483;p8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84" name="Google Shape;4484;p8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85" name="Google Shape;4485;p8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86" name="Google Shape;4486;p8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87" name="Google Shape;4487;p8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88" name="Google Shape;4488;p8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89" name="Google Shape;4489;p8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90" name="Google Shape;4490;p8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91" name="Google Shape;4491;p8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92" name="Google Shape;4492;p81"/>
            <p:cNvGrpSpPr/>
            <p:nvPr/>
          </p:nvGrpSpPr>
          <p:grpSpPr>
            <a:xfrm>
              <a:off x="3748438" y="1378608"/>
              <a:ext cx="2159202" cy="903971"/>
              <a:chOff x="1683525" y="2179850"/>
              <a:chExt cx="4519050" cy="2134525"/>
            </a:xfrm>
          </p:grpSpPr>
          <p:sp>
            <p:nvSpPr>
              <p:cNvPr id="4493" name="Google Shape;4493;p8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4" name="Google Shape;4494;p8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5" name="Google Shape;4495;p8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6" name="Google Shape;4496;p8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7" name="Google Shape;4497;p8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8" name="Google Shape;4498;p8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99" name="Google Shape;4499;p8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00" name="Google Shape;4500;p8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01" name="Google Shape;4501;p8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02" name="Google Shape;4502;p8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03" name="Google Shape;4503;p8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04" name="Google Shape;4504;p8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05" name="Google Shape;4505;p81"/>
          <p:cNvGraphicFramePr/>
          <p:nvPr/>
        </p:nvGraphicFramePr>
        <p:xfrm>
          <a:off x="5949675" y="2323100"/>
          <a:ext cx="3000000" cy="3000000"/>
        </p:xfrm>
        <a:graphic>
          <a:graphicData uri="http://schemas.openxmlformats.org/drawingml/2006/table">
            <a:tbl>
              <a:tblPr>
                <a:noFill/>
                <a:tableStyleId>{ABB9D072-1097-45E9-A290-7F64AED03515}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06" name="Google Shape;4506;p81"/>
          <p:cNvGrpSpPr/>
          <p:nvPr/>
        </p:nvGrpSpPr>
        <p:grpSpPr>
          <a:xfrm>
            <a:off x="5926924" y="3381697"/>
            <a:ext cx="2519825" cy="1001454"/>
            <a:chOff x="1906114" y="789980"/>
            <a:chExt cx="1487676" cy="606868"/>
          </a:xfrm>
        </p:grpSpPr>
        <p:cxnSp>
          <p:nvCxnSpPr>
            <p:cNvPr id="4507" name="Google Shape;4507;p8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08" name="Google Shape;4508;p8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09" name="Google Shape;4509;p8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10" name="Google Shape;4510;p8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511" name="Google Shape;4511;p8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512" name="Google Shape;4512;p8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513" name="Google Shape;4513;p8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514" name="Google Shape;4514;p8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521" name="Google Shape;4521;p8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522" name="Google Shape;4522;p8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523" name="Google Shape;4523;p8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81"/>
          <p:cNvGrpSpPr/>
          <p:nvPr/>
        </p:nvGrpSpPr>
        <p:grpSpPr>
          <a:xfrm>
            <a:off x="726399" y="1190655"/>
            <a:ext cx="2394370" cy="976502"/>
            <a:chOff x="749309" y="1112739"/>
            <a:chExt cx="2371603" cy="976502"/>
          </a:xfrm>
        </p:grpSpPr>
        <p:sp>
          <p:nvSpPr>
            <p:cNvPr id="4525" name="Google Shape;4525;p8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57" name="Google Shape;4557;p81"/>
          <p:cNvGraphicFramePr/>
          <p:nvPr/>
        </p:nvGraphicFramePr>
        <p:xfrm>
          <a:off x="5949700" y="1188950"/>
          <a:ext cx="3000000" cy="3000000"/>
        </p:xfrm>
        <a:graphic>
          <a:graphicData uri="http://schemas.openxmlformats.org/drawingml/2006/table">
            <a:tbl>
              <a:tblPr>
                <a:noFill/>
                <a:tableStyleId>{ABB9D072-1097-45E9-A290-7F64AED03515}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58" name="Google Shape;4558;p81"/>
          <p:cNvGraphicFramePr/>
          <p:nvPr/>
        </p:nvGraphicFramePr>
        <p:xfrm>
          <a:off x="3356413" y="2323100"/>
          <a:ext cx="3000000" cy="3000000"/>
        </p:xfrm>
        <a:graphic>
          <a:graphicData uri="http://schemas.openxmlformats.org/drawingml/2006/table">
            <a:tbl>
              <a:tblPr>
                <a:noFill/>
                <a:tableStyleId>{ABB9D072-1097-45E9-A290-7F64AED03515}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9" name="Google Shape;4559;p81"/>
          <p:cNvGrpSpPr/>
          <p:nvPr/>
        </p:nvGrpSpPr>
        <p:grpSpPr>
          <a:xfrm>
            <a:off x="4100342" y="2709743"/>
            <a:ext cx="1517436" cy="74460"/>
            <a:chOff x="3980086" y="2804397"/>
            <a:chExt cx="1227600" cy="66900"/>
          </a:xfrm>
        </p:grpSpPr>
        <p:sp>
          <p:nvSpPr>
            <p:cNvPr id="4560" name="Google Shape;4560;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1"/>
          <p:cNvGrpSpPr/>
          <p:nvPr/>
        </p:nvGrpSpPr>
        <p:grpSpPr>
          <a:xfrm>
            <a:off x="4725406" y="3002330"/>
            <a:ext cx="892956" cy="74460"/>
            <a:chOff x="3980086" y="2804397"/>
            <a:chExt cx="1227600" cy="66900"/>
          </a:xfrm>
        </p:grpSpPr>
        <p:sp>
          <p:nvSpPr>
            <p:cNvPr id="4563" name="Google Shape;4563;p8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1"/>
          <p:cNvGrpSpPr/>
          <p:nvPr/>
        </p:nvGrpSpPr>
        <p:grpSpPr>
          <a:xfrm>
            <a:off x="3358498" y="3361213"/>
            <a:ext cx="2363244" cy="1005943"/>
            <a:chOff x="3358415" y="3361302"/>
            <a:chExt cx="2363244" cy="1024695"/>
          </a:xfrm>
        </p:grpSpPr>
        <p:grpSp>
          <p:nvGrpSpPr>
            <p:cNvPr id="4566" name="Google Shape;4566;p81"/>
            <p:cNvGrpSpPr/>
            <p:nvPr/>
          </p:nvGrpSpPr>
          <p:grpSpPr>
            <a:xfrm>
              <a:off x="3358415" y="3361302"/>
              <a:ext cx="441300" cy="1024695"/>
              <a:chOff x="3358415" y="3361302"/>
              <a:chExt cx="441300" cy="1024695"/>
            </a:xfrm>
          </p:grpSpPr>
          <p:sp>
            <p:nvSpPr>
              <p:cNvPr id="4567" name="Google Shape;4567;p8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1"/>
            <p:cNvGrpSpPr/>
            <p:nvPr/>
          </p:nvGrpSpPr>
          <p:grpSpPr>
            <a:xfrm>
              <a:off x="3838901" y="3361302"/>
              <a:ext cx="441300" cy="1024695"/>
              <a:chOff x="3838901" y="3361302"/>
              <a:chExt cx="441300" cy="1024695"/>
            </a:xfrm>
          </p:grpSpPr>
          <p:sp>
            <p:nvSpPr>
              <p:cNvPr id="4574" name="Google Shape;4574;p8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1"/>
            <p:cNvGrpSpPr/>
            <p:nvPr/>
          </p:nvGrpSpPr>
          <p:grpSpPr>
            <a:xfrm>
              <a:off x="4319387" y="3361302"/>
              <a:ext cx="441300" cy="1024695"/>
              <a:chOff x="4319387" y="3361302"/>
              <a:chExt cx="441300" cy="1024695"/>
            </a:xfrm>
          </p:grpSpPr>
          <p:sp>
            <p:nvSpPr>
              <p:cNvPr id="4581" name="Google Shape;4581;p8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81"/>
            <p:cNvGrpSpPr/>
            <p:nvPr/>
          </p:nvGrpSpPr>
          <p:grpSpPr>
            <a:xfrm>
              <a:off x="4799873" y="3361302"/>
              <a:ext cx="441300" cy="1024695"/>
              <a:chOff x="4799873" y="3361302"/>
              <a:chExt cx="441300" cy="1024695"/>
            </a:xfrm>
          </p:grpSpPr>
          <p:sp>
            <p:nvSpPr>
              <p:cNvPr id="4588" name="Google Shape;4588;p8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81"/>
            <p:cNvGrpSpPr/>
            <p:nvPr/>
          </p:nvGrpSpPr>
          <p:grpSpPr>
            <a:xfrm>
              <a:off x="5280360" y="3361302"/>
              <a:ext cx="441300" cy="1024695"/>
              <a:chOff x="5280360" y="3361302"/>
              <a:chExt cx="441300" cy="1024695"/>
            </a:xfrm>
          </p:grpSpPr>
          <p:sp>
            <p:nvSpPr>
              <p:cNvPr id="4595" name="Google Shape;4595;p8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01" name="Google Shape;4601;p81"/>
          <p:cNvGraphicFramePr/>
          <p:nvPr/>
        </p:nvGraphicFramePr>
        <p:xfrm>
          <a:off x="724925" y="2323100"/>
          <a:ext cx="3000000" cy="3000000"/>
        </p:xfrm>
        <a:graphic>
          <a:graphicData uri="http://schemas.openxmlformats.org/drawingml/2006/table">
            <a:tbl>
              <a:tblPr>
                <a:noFill/>
                <a:tableStyleId>{ABB9D072-1097-45E9-A290-7F64AED03515}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02" name="Google Shape;4602;p81"/>
          <p:cNvGrpSpPr/>
          <p:nvPr/>
        </p:nvGrpSpPr>
        <p:grpSpPr>
          <a:xfrm>
            <a:off x="726450" y="3372825"/>
            <a:ext cx="2403614" cy="1005900"/>
            <a:chOff x="726450" y="3372825"/>
            <a:chExt cx="2403614" cy="1005900"/>
          </a:xfrm>
        </p:grpSpPr>
        <p:grpSp>
          <p:nvGrpSpPr>
            <p:cNvPr id="4603" name="Google Shape;4603;p81"/>
            <p:cNvGrpSpPr/>
            <p:nvPr/>
          </p:nvGrpSpPr>
          <p:grpSpPr>
            <a:xfrm>
              <a:off x="726450" y="3696000"/>
              <a:ext cx="2403614" cy="500898"/>
              <a:chOff x="726450" y="3696000"/>
              <a:chExt cx="2403614" cy="500898"/>
            </a:xfrm>
          </p:grpSpPr>
          <p:sp>
            <p:nvSpPr>
              <p:cNvPr id="4604" name="Google Shape;4604;p8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05" name="Google Shape;4605;p8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06" name="Google Shape;4606;p81"/>
            <p:cNvGrpSpPr/>
            <p:nvPr/>
          </p:nvGrpSpPr>
          <p:grpSpPr>
            <a:xfrm>
              <a:off x="1348050" y="3372825"/>
              <a:ext cx="1720425" cy="1005900"/>
              <a:chOff x="1348050" y="3372825"/>
              <a:chExt cx="1720425" cy="1005900"/>
            </a:xfrm>
          </p:grpSpPr>
          <p:sp>
            <p:nvSpPr>
              <p:cNvPr id="4607" name="Google Shape;4607;p8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08" name="Google Shape;4608;p8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09" name="Google Shape;4609;p8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10" name="Google Shape;4610;p8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11" name="Google Shape;4611;p8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12" name="Google Shape;4612;p81"/>
            <p:cNvGrpSpPr/>
            <p:nvPr/>
          </p:nvGrpSpPr>
          <p:grpSpPr>
            <a:xfrm>
              <a:off x="1455707" y="3731058"/>
              <a:ext cx="1491150" cy="417657"/>
              <a:chOff x="1455707" y="3731058"/>
              <a:chExt cx="1491150" cy="417657"/>
            </a:xfrm>
          </p:grpSpPr>
          <p:grpSp>
            <p:nvGrpSpPr>
              <p:cNvPr id="4613" name="Google Shape;4613;p81"/>
              <p:cNvGrpSpPr/>
              <p:nvPr/>
            </p:nvGrpSpPr>
            <p:grpSpPr>
              <a:xfrm>
                <a:off x="1472938" y="3745828"/>
                <a:ext cx="72126" cy="53788"/>
                <a:chOff x="1472938" y="3745828"/>
                <a:chExt cx="72126" cy="53788"/>
              </a:xfrm>
            </p:grpSpPr>
            <p:sp>
              <p:nvSpPr>
                <p:cNvPr id="4614" name="Google Shape;4614;p8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1"/>
              <p:cNvGrpSpPr/>
              <p:nvPr/>
            </p:nvGrpSpPr>
            <p:grpSpPr>
              <a:xfrm>
                <a:off x="1819181" y="4089633"/>
                <a:ext cx="72126" cy="53788"/>
                <a:chOff x="1819181" y="4089633"/>
                <a:chExt cx="72126" cy="53788"/>
              </a:xfrm>
            </p:grpSpPr>
            <p:sp>
              <p:nvSpPr>
                <p:cNvPr id="4617" name="Google Shape;4617;p8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1"/>
              <p:cNvGrpSpPr/>
              <p:nvPr/>
            </p:nvGrpSpPr>
            <p:grpSpPr>
              <a:xfrm>
                <a:off x="1455707" y="4084171"/>
                <a:ext cx="64321" cy="64544"/>
                <a:chOff x="1455707" y="4084171"/>
                <a:chExt cx="64321" cy="64544"/>
              </a:xfrm>
            </p:grpSpPr>
            <p:sp>
              <p:nvSpPr>
                <p:cNvPr id="4620" name="Google Shape;4620;p8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1"/>
              <p:cNvGrpSpPr/>
              <p:nvPr/>
            </p:nvGrpSpPr>
            <p:grpSpPr>
              <a:xfrm>
                <a:off x="1818610" y="3731058"/>
                <a:ext cx="64321" cy="64544"/>
                <a:chOff x="1818610" y="3731058"/>
                <a:chExt cx="64321" cy="64544"/>
              </a:xfrm>
            </p:grpSpPr>
            <p:sp>
              <p:nvSpPr>
                <p:cNvPr id="4623" name="Google Shape;4623;p8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1"/>
              <p:cNvGrpSpPr/>
              <p:nvPr/>
            </p:nvGrpSpPr>
            <p:grpSpPr>
              <a:xfrm>
                <a:off x="2172491" y="4089633"/>
                <a:ext cx="72126" cy="53788"/>
                <a:chOff x="2172491" y="4089633"/>
                <a:chExt cx="72126" cy="53788"/>
              </a:xfrm>
            </p:grpSpPr>
            <p:sp>
              <p:nvSpPr>
                <p:cNvPr id="4626" name="Google Shape;4626;p8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1"/>
              <p:cNvGrpSpPr/>
              <p:nvPr/>
            </p:nvGrpSpPr>
            <p:grpSpPr>
              <a:xfrm>
                <a:off x="2171920" y="3731058"/>
                <a:ext cx="64321" cy="64544"/>
                <a:chOff x="2171920" y="3731058"/>
                <a:chExt cx="64321" cy="64544"/>
              </a:xfrm>
            </p:grpSpPr>
            <p:sp>
              <p:nvSpPr>
                <p:cNvPr id="4629" name="Google Shape;4629;p8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1"/>
              <p:cNvGrpSpPr/>
              <p:nvPr/>
            </p:nvGrpSpPr>
            <p:grpSpPr>
              <a:xfrm>
                <a:off x="2874730" y="3745828"/>
                <a:ext cx="72126" cy="53788"/>
                <a:chOff x="2874730" y="3745828"/>
                <a:chExt cx="72126" cy="53788"/>
              </a:xfrm>
            </p:grpSpPr>
            <p:sp>
              <p:nvSpPr>
                <p:cNvPr id="4632" name="Google Shape;4632;p8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1"/>
              <p:cNvGrpSpPr/>
              <p:nvPr/>
            </p:nvGrpSpPr>
            <p:grpSpPr>
              <a:xfrm>
                <a:off x="2878589" y="4081481"/>
                <a:ext cx="64321" cy="64544"/>
                <a:chOff x="2878589" y="4081481"/>
                <a:chExt cx="64321" cy="64544"/>
              </a:xfrm>
            </p:grpSpPr>
            <p:sp>
              <p:nvSpPr>
                <p:cNvPr id="4635" name="Google Shape;4635;p8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1"/>
              <p:cNvGrpSpPr/>
              <p:nvPr/>
            </p:nvGrpSpPr>
            <p:grpSpPr>
              <a:xfrm>
                <a:off x="2525796" y="4089633"/>
                <a:ext cx="72126" cy="53788"/>
                <a:chOff x="2525796" y="4089633"/>
                <a:chExt cx="72126" cy="53788"/>
              </a:xfrm>
            </p:grpSpPr>
            <p:sp>
              <p:nvSpPr>
                <p:cNvPr id="4638" name="Google Shape;4638;p8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1"/>
              <p:cNvGrpSpPr/>
              <p:nvPr/>
            </p:nvGrpSpPr>
            <p:grpSpPr>
              <a:xfrm>
                <a:off x="2525225" y="3731058"/>
                <a:ext cx="64321" cy="64544"/>
                <a:chOff x="2525225" y="3731058"/>
                <a:chExt cx="64321" cy="64544"/>
              </a:xfrm>
            </p:grpSpPr>
            <p:sp>
              <p:nvSpPr>
                <p:cNvPr id="4641" name="Google Shape;4641;p8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646"/>
        <p:cNvGrpSpPr/>
        <p:nvPr/>
      </p:nvGrpSpPr>
      <p:grpSpPr>
        <a:xfrm>
          <a:off x="0" y="0"/>
          <a:ext cx="0" cy="0"/>
          <a:chOff x="0" y="0"/>
          <a:chExt cx="0" cy="0"/>
        </a:xfrm>
      </p:grpSpPr>
      <p:grpSp>
        <p:nvGrpSpPr>
          <p:cNvPr id="4647" name="Google Shape;4647;p82"/>
          <p:cNvGrpSpPr/>
          <p:nvPr/>
        </p:nvGrpSpPr>
        <p:grpSpPr>
          <a:xfrm>
            <a:off x="732428" y="1171356"/>
            <a:ext cx="845921" cy="690752"/>
            <a:chOff x="732428" y="1198513"/>
            <a:chExt cx="845921" cy="690752"/>
          </a:xfrm>
        </p:grpSpPr>
        <p:grpSp>
          <p:nvGrpSpPr>
            <p:cNvPr id="4648" name="Google Shape;4648;p82"/>
            <p:cNvGrpSpPr/>
            <p:nvPr/>
          </p:nvGrpSpPr>
          <p:grpSpPr>
            <a:xfrm>
              <a:off x="823030" y="1198513"/>
              <a:ext cx="755319" cy="690752"/>
              <a:chOff x="823030" y="1198513"/>
              <a:chExt cx="755319" cy="690752"/>
            </a:xfrm>
          </p:grpSpPr>
          <p:sp>
            <p:nvSpPr>
              <p:cNvPr id="4649" name="Google Shape;4649;p8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82"/>
            <p:cNvGrpSpPr/>
            <p:nvPr/>
          </p:nvGrpSpPr>
          <p:grpSpPr>
            <a:xfrm>
              <a:off x="732428" y="1239937"/>
              <a:ext cx="739912" cy="607886"/>
              <a:chOff x="732428" y="1239937"/>
              <a:chExt cx="739912" cy="607886"/>
            </a:xfrm>
          </p:grpSpPr>
          <p:sp>
            <p:nvSpPr>
              <p:cNvPr id="4652" name="Google Shape;4652;p8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4" name="Google Shape;4654;p82"/>
            <p:cNvGrpSpPr/>
            <p:nvPr/>
          </p:nvGrpSpPr>
          <p:grpSpPr>
            <a:xfrm>
              <a:off x="732428" y="1277018"/>
              <a:ext cx="702832" cy="533758"/>
              <a:chOff x="732428" y="1277018"/>
              <a:chExt cx="702832" cy="533758"/>
            </a:xfrm>
          </p:grpSpPr>
          <p:sp>
            <p:nvSpPr>
              <p:cNvPr id="4655" name="Google Shape;4655;p8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82"/>
            <p:cNvGrpSpPr/>
            <p:nvPr/>
          </p:nvGrpSpPr>
          <p:grpSpPr>
            <a:xfrm>
              <a:off x="931170" y="1306653"/>
              <a:ext cx="647179" cy="474455"/>
              <a:chOff x="931170" y="1306653"/>
              <a:chExt cx="647179" cy="474455"/>
            </a:xfrm>
          </p:grpSpPr>
          <p:sp>
            <p:nvSpPr>
              <p:cNvPr id="4658" name="Google Shape;4658;p8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0" name="Google Shape;4660;p8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2"/>
          <p:cNvGrpSpPr/>
          <p:nvPr/>
        </p:nvGrpSpPr>
        <p:grpSpPr>
          <a:xfrm>
            <a:off x="3964037" y="1171363"/>
            <a:ext cx="634656" cy="699982"/>
            <a:chOff x="5985650" y="2860025"/>
            <a:chExt cx="1396075" cy="1539775"/>
          </a:xfrm>
        </p:grpSpPr>
        <p:sp>
          <p:nvSpPr>
            <p:cNvPr id="4662" name="Google Shape;4662;p8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2"/>
          <p:cNvGrpSpPr/>
          <p:nvPr/>
        </p:nvGrpSpPr>
        <p:grpSpPr>
          <a:xfrm>
            <a:off x="4719687" y="1171356"/>
            <a:ext cx="725845" cy="699975"/>
            <a:chOff x="4249973" y="1201875"/>
            <a:chExt cx="1958568" cy="1888762"/>
          </a:xfrm>
        </p:grpSpPr>
        <p:sp>
          <p:nvSpPr>
            <p:cNvPr id="4695" name="Google Shape;4695;p8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82"/>
            <p:cNvGrpSpPr/>
            <p:nvPr/>
          </p:nvGrpSpPr>
          <p:grpSpPr>
            <a:xfrm>
              <a:off x="5853086" y="1789142"/>
              <a:ext cx="355454" cy="1048099"/>
              <a:chOff x="5576108" y="2016725"/>
              <a:chExt cx="565200" cy="1666560"/>
            </a:xfrm>
          </p:grpSpPr>
          <p:sp>
            <p:nvSpPr>
              <p:cNvPr id="4697" name="Google Shape;4697;p8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98" name="Google Shape;4698;p8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82"/>
            <p:cNvGrpSpPr/>
            <p:nvPr/>
          </p:nvGrpSpPr>
          <p:grpSpPr>
            <a:xfrm>
              <a:off x="4869455" y="2691676"/>
              <a:ext cx="1013897" cy="398961"/>
              <a:chOff x="4012057" y="3451825"/>
              <a:chExt cx="1612175" cy="634379"/>
            </a:xfrm>
          </p:grpSpPr>
          <p:sp>
            <p:nvSpPr>
              <p:cNvPr id="4700" name="Google Shape;4700;p8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01" name="Google Shape;4701;p8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82"/>
            <p:cNvGrpSpPr/>
            <p:nvPr/>
          </p:nvGrpSpPr>
          <p:grpSpPr>
            <a:xfrm>
              <a:off x="4276937" y="2155961"/>
              <a:ext cx="651965" cy="891358"/>
              <a:chOff x="3069908" y="2599997"/>
              <a:chExt cx="1036675" cy="1417328"/>
            </a:xfrm>
          </p:grpSpPr>
          <p:sp>
            <p:nvSpPr>
              <p:cNvPr id="4703" name="Google Shape;4703;p8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04" name="Google Shape;4704;p8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82"/>
            <p:cNvGrpSpPr/>
            <p:nvPr/>
          </p:nvGrpSpPr>
          <p:grpSpPr>
            <a:xfrm>
              <a:off x="5054918" y="1201875"/>
              <a:ext cx="999548" cy="602711"/>
              <a:chOff x="4306958" y="1082925"/>
              <a:chExt cx="1589359" cy="958358"/>
            </a:xfrm>
          </p:grpSpPr>
          <p:sp>
            <p:nvSpPr>
              <p:cNvPr id="4706" name="Google Shape;4706;p8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07" name="Google Shape;4707;p8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82"/>
            <p:cNvGrpSpPr/>
            <p:nvPr/>
          </p:nvGrpSpPr>
          <p:grpSpPr>
            <a:xfrm>
              <a:off x="4249973" y="1303451"/>
              <a:ext cx="799317" cy="841334"/>
              <a:chOff x="3027033" y="1244439"/>
              <a:chExt cx="1270977" cy="1337786"/>
            </a:xfrm>
          </p:grpSpPr>
          <p:sp>
            <p:nvSpPr>
              <p:cNvPr id="4709" name="Google Shape;4709;p8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10" name="Google Shape;4710;p8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82"/>
          <p:cNvGrpSpPr/>
          <p:nvPr/>
        </p:nvGrpSpPr>
        <p:grpSpPr>
          <a:xfrm>
            <a:off x="4072551" y="2058137"/>
            <a:ext cx="750769" cy="683784"/>
            <a:chOff x="4204684" y="2104422"/>
            <a:chExt cx="699822" cy="637382"/>
          </a:xfrm>
        </p:grpSpPr>
        <p:grpSp>
          <p:nvGrpSpPr>
            <p:cNvPr id="4712" name="Google Shape;4712;p82"/>
            <p:cNvGrpSpPr/>
            <p:nvPr/>
          </p:nvGrpSpPr>
          <p:grpSpPr>
            <a:xfrm>
              <a:off x="4204684" y="2430067"/>
              <a:ext cx="342957" cy="311738"/>
              <a:chOff x="4204684" y="2430067"/>
              <a:chExt cx="342957" cy="311738"/>
            </a:xfrm>
          </p:grpSpPr>
          <p:sp>
            <p:nvSpPr>
              <p:cNvPr id="4713" name="Google Shape;4713;p8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82"/>
            <p:cNvGrpSpPr/>
            <p:nvPr/>
          </p:nvGrpSpPr>
          <p:grpSpPr>
            <a:xfrm>
              <a:off x="4561586" y="2430067"/>
              <a:ext cx="342920" cy="311738"/>
              <a:chOff x="4561586" y="2430067"/>
              <a:chExt cx="342920" cy="311738"/>
            </a:xfrm>
          </p:grpSpPr>
          <p:sp>
            <p:nvSpPr>
              <p:cNvPr id="4716" name="Google Shape;4716;p8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82"/>
            <p:cNvGrpSpPr/>
            <p:nvPr/>
          </p:nvGrpSpPr>
          <p:grpSpPr>
            <a:xfrm>
              <a:off x="4561586" y="2104422"/>
              <a:ext cx="342920" cy="311738"/>
              <a:chOff x="4561586" y="2104422"/>
              <a:chExt cx="342920" cy="311738"/>
            </a:xfrm>
          </p:grpSpPr>
          <p:sp>
            <p:nvSpPr>
              <p:cNvPr id="4719" name="Google Shape;4719;p8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82"/>
            <p:cNvGrpSpPr/>
            <p:nvPr/>
          </p:nvGrpSpPr>
          <p:grpSpPr>
            <a:xfrm>
              <a:off x="4204684" y="2104422"/>
              <a:ext cx="342957" cy="311664"/>
              <a:chOff x="4204684" y="2104422"/>
              <a:chExt cx="342957" cy="311664"/>
            </a:xfrm>
          </p:grpSpPr>
          <p:sp>
            <p:nvSpPr>
              <p:cNvPr id="4722" name="Google Shape;4722;p8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4" name="Google Shape;4724;p82"/>
          <p:cNvGrpSpPr/>
          <p:nvPr/>
        </p:nvGrpSpPr>
        <p:grpSpPr>
          <a:xfrm>
            <a:off x="5536984" y="1171351"/>
            <a:ext cx="660591" cy="688867"/>
            <a:chOff x="5830645" y="1267368"/>
            <a:chExt cx="530340" cy="553040"/>
          </a:xfrm>
        </p:grpSpPr>
        <p:sp>
          <p:nvSpPr>
            <p:cNvPr id="4725" name="Google Shape;4725;p8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6" name="Google Shape;4726;p82"/>
            <p:cNvGrpSpPr/>
            <p:nvPr/>
          </p:nvGrpSpPr>
          <p:grpSpPr>
            <a:xfrm>
              <a:off x="5830645" y="1267368"/>
              <a:ext cx="259743" cy="269909"/>
              <a:chOff x="5830645" y="1267368"/>
              <a:chExt cx="259743" cy="269909"/>
            </a:xfrm>
          </p:grpSpPr>
          <p:sp>
            <p:nvSpPr>
              <p:cNvPr id="4727" name="Google Shape;4727;p8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82"/>
            <p:cNvGrpSpPr/>
            <p:nvPr/>
          </p:nvGrpSpPr>
          <p:grpSpPr>
            <a:xfrm>
              <a:off x="6101293" y="1267368"/>
              <a:ext cx="259692" cy="269909"/>
              <a:chOff x="6101293" y="1267368"/>
              <a:chExt cx="259692" cy="269909"/>
            </a:xfrm>
          </p:grpSpPr>
          <p:sp>
            <p:nvSpPr>
              <p:cNvPr id="4730" name="Google Shape;4730;p8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2"/>
            <p:cNvGrpSpPr/>
            <p:nvPr/>
          </p:nvGrpSpPr>
          <p:grpSpPr>
            <a:xfrm>
              <a:off x="5830645" y="1550500"/>
              <a:ext cx="259692" cy="269909"/>
              <a:chOff x="5830645" y="1550500"/>
              <a:chExt cx="259692" cy="269909"/>
            </a:xfrm>
          </p:grpSpPr>
          <p:sp>
            <p:nvSpPr>
              <p:cNvPr id="4733" name="Google Shape;4733;p8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2"/>
            <p:cNvGrpSpPr/>
            <p:nvPr/>
          </p:nvGrpSpPr>
          <p:grpSpPr>
            <a:xfrm>
              <a:off x="6101293" y="1550500"/>
              <a:ext cx="259692" cy="269909"/>
              <a:chOff x="6101293" y="1550500"/>
              <a:chExt cx="259692" cy="269909"/>
            </a:xfrm>
          </p:grpSpPr>
          <p:sp>
            <p:nvSpPr>
              <p:cNvPr id="4736" name="Google Shape;4736;p8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8" name="Google Shape;4738;p82"/>
          <p:cNvGrpSpPr/>
          <p:nvPr/>
        </p:nvGrpSpPr>
        <p:grpSpPr>
          <a:xfrm>
            <a:off x="739138" y="2061810"/>
            <a:ext cx="697154" cy="679574"/>
            <a:chOff x="2679875" y="2361475"/>
            <a:chExt cx="780425" cy="760575"/>
          </a:xfrm>
        </p:grpSpPr>
        <p:sp>
          <p:nvSpPr>
            <p:cNvPr id="4739" name="Google Shape;4739;p8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82"/>
          <p:cNvGrpSpPr/>
          <p:nvPr/>
        </p:nvGrpSpPr>
        <p:grpSpPr>
          <a:xfrm>
            <a:off x="3138297" y="1171402"/>
            <a:ext cx="735829" cy="684547"/>
            <a:chOff x="3351965" y="1148808"/>
            <a:chExt cx="750770" cy="698375"/>
          </a:xfrm>
        </p:grpSpPr>
        <p:grpSp>
          <p:nvGrpSpPr>
            <p:cNvPr id="4746" name="Google Shape;4746;p82"/>
            <p:cNvGrpSpPr/>
            <p:nvPr/>
          </p:nvGrpSpPr>
          <p:grpSpPr>
            <a:xfrm>
              <a:off x="3586796" y="1148808"/>
              <a:ext cx="294857" cy="286830"/>
              <a:chOff x="3750225" y="1774000"/>
              <a:chExt cx="149575" cy="145525"/>
            </a:xfrm>
          </p:grpSpPr>
          <p:sp>
            <p:nvSpPr>
              <p:cNvPr id="4747" name="Google Shape;4747;p8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2"/>
            <p:cNvGrpSpPr/>
            <p:nvPr/>
          </p:nvGrpSpPr>
          <p:grpSpPr>
            <a:xfrm>
              <a:off x="3779245" y="1375768"/>
              <a:ext cx="323490" cy="286978"/>
              <a:chOff x="3847850" y="1889150"/>
              <a:chExt cx="164100" cy="145600"/>
            </a:xfrm>
          </p:grpSpPr>
          <p:sp>
            <p:nvSpPr>
              <p:cNvPr id="4750" name="Google Shape;4750;p8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2"/>
            <p:cNvGrpSpPr/>
            <p:nvPr/>
          </p:nvGrpSpPr>
          <p:grpSpPr>
            <a:xfrm>
              <a:off x="3351965" y="1330435"/>
              <a:ext cx="295449" cy="285401"/>
              <a:chOff x="3631100" y="1866150"/>
              <a:chExt cx="149875" cy="144800"/>
            </a:xfrm>
          </p:grpSpPr>
          <p:sp>
            <p:nvSpPr>
              <p:cNvPr id="4753" name="Google Shape;4753;p8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2"/>
            <p:cNvGrpSpPr/>
            <p:nvPr/>
          </p:nvGrpSpPr>
          <p:grpSpPr>
            <a:xfrm>
              <a:off x="3548208" y="1560352"/>
              <a:ext cx="294808" cy="286830"/>
              <a:chOff x="3730650" y="1982800"/>
              <a:chExt cx="149550" cy="145525"/>
            </a:xfrm>
          </p:grpSpPr>
          <p:sp>
            <p:nvSpPr>
              <p:cNvPr id="4756" name="Google Shape;4756;p8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8" name="Google Shape;4758;p82"/>
          <p:cNvGrpSpPr/>
          <p:nvPr/>
        </p:nvGrpSpPr>
        <p:grpSpPr>
          <a:xfrm>
            <a:off x="7639949" y="1171356"/>
            <a:ext cx="804565" cy="677795"/>
            <a:chOff x="7636443" y="1204988"/>
            <a:chExt cx="804565" cy="677795"/>
          </a:xfrm>
        </p:grpSpPr>
        <p:grpSp>
          <p:nvGrpSpPr>
            <p:cNvPr id="4759" name="Google Shape;4759;p82"/>
            <p:cNvGrpSpPr/>
            <p:nvPr/>
          </p:nvGrpSpPr>
          <p:grpSpPr>
            <a:xfrm>
              <a:off x="7636443" y="1509705"/>
              <a:ext cx="804565" cy="373078"/>
              <a:chOff x="7636443" y="1509705"/>
              <a:chExt cx="804565" cy="373078"/>
            </a:xfrm>
          </p:grpSpPr>
          <p:sp>
            <p:nvSpPr>
              <p:cNvPr id="4760" name="Google Shape;4760;p8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82"/>
            <p:cNvGrpSpPr/>
            <p:nvPr/>
          </p:nvGrpSpPr>
          <p:grpSpPr>
            <a:xfrm>
              <a:off x="7636443" y="1408133"/>
              <a:ext cx="804565" cy="373078"/>
              <a:chOff x="7636443" y="1408133"/>
              <a:chExt cx="804565" cy="373078"/>
            </a:xfrm>
          </p:grpSpPr>
          <p:sp>
            <p:nvSpPr>
              <p:cNvPr id="4763" name="Google Shape;4763;p8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82"/>
            <p:cNvGrpSpPr/>
            <p:nvPr/>
          </p:nvGrpSpPr>
          <p:grpSpPr>
            <a:xfrm>
              <a:off x="7636443" y="1306560"/>
              <a:ext cx="804565" cy="373078"/>
              <a:chOff x="7636443" y="1306560"/>
              <a:chExt cx="804565" cy="373078"/>
            </a:xfrm>
          </p:grpSpPr>
          <p:sp>
            <p:nvSpPr>
              <p:cNvPr id="4766" name="Google Shape;4766;p8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82"/>
            <p:cNvGrpSpPr/>
            <p:nvPr/>
          </p:nvGrpSpPr>
          <p:grpSpPr>
            <a:xfrm>
              <a:off x="7636443" y="1204988"/>
              <a:ext cx="804565" cy="373078"/>
              <a:chOff x="7636443" y="1204988"/>
              <a:chExt cx="804565" cy="373078"/>
            </a:xfrm>
          </p:grpSpPr>
          <p:sp>
            <p:nvSpPr>
              <p:cNvPr id="4769" name="Google Shape;4769;p8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1" name="Google Shape;4771;p82"/>
          <p:cNvGrpSpPr/>
          <p:nvPr/>
        </p:nvGrpSpPr>
        <p:grpSpPr>
          <a:xfrm>
            <a:off x="4978796" y="2078771"/>
            <a:ext cx="661339" cy="661188"/>
            <a:chOff x="3990000" y="975400"/>
            <a:chExt cx="3934200" cy="3933300"/>
          </a:xfrm>
        </p:grpSpPr>
        <p:sp>
          <p:nvSpPr>
            <p:cNvPr id="4772" name="Google Shape;4772;p8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82"/>
          <p:cNvGrpSpPr/>
          <p:nvPr/>
        </p:nvGrpSpPr>
        <p:grpSpPr>
          <a:xfrm>
            <a:off x="6622444" y="2057409"/>
            <a:ext cx="868881" cy="684241"/>
            <a:chOff x="6598259" y="2078634"/>
            <a:chExt cx="868881" cy="684241"/>
          </a:xfrm>
        </p:grpSpPr>
        <p:sp>
          <p:nvSpPr>
            <p:cNvPr id="4777" name="Google Shape;4777;p8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3" name="Google Shape;4783;p82"/>
            <p:cNvGrpSpPr/>
            <p:nvPr/>
          </p:nvGrpSpPr>
          <p:grpSpPr>
            <a:xfrm>
              <a:off x="6808175" y="2078634"/>
              <a:ext cx="452229" cy="684241"/>
              <a:chOff x="6808175" y="2078634"/>
              <a:chExt cx="452229" cy="684241"/>
            </a:xfrm>
          </p:grpSpPr>
          <p:sp>
            <p:nvSpPr>
              <p:cNvPr id="4784" name="Google Shape;4784;p8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82"/>
              <p:cNvGrpSpPr/>
              <p:nvPr/>
            </p:nvGrpSpPr>
            <p:grpSpPr>
              <a:xfrm>
                <a:off x="6821586" y="2078634"/>
                <a:ext cx="426871" cy="684241"/>
                <a:chOff x="6821586" y="2078634"/>
                <a:chExt cx="426871" cy="684241"/>
              </a:xfrm>
            </p:grpSpPr>
            <p:grpSp>
              <p:nvGrpSpPr>
                <p:cNvPr id="4791" name="Google Shape;4791;p82"/>
                <p:cNvGrpSpPr/>
                <p:nvPr/>
              </p:nvGrpSpPr>
              <p:grpSpPr>
                <a:xfrm>
                  <a:off x="6821586" y="2078634"/>
                  <a:ext cx="426871" cy="684241"/>
                  <a:chOff x="6821586" y="2078634"/>
                  <a:chExt cx="426871" cy="684241"/>
                </a:xfrm>
              </p:grpSpPr>
              <p:sp>
                <p:nvSpPr>
                  <p:cNvPr id="4792" name="Google Shape;4792;p8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1" name="Google Shape;4811;p8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7" name="Google Shape;4817;p82"/>
          <p:cNvGrpSpPr/>
          <p:nvPr/>
        </p:nvGrpSpPr>
        <p:grpSpPr>
          <a:xfrm>
            <a:off x="5795610" y="2063018"/>
            <a:ext cx="671358" cy="671358"/>
            <a:chOff x="6535625" y="760425"/>
            <a:chExt cx="1665900" cy="1665900"/>
          </a:xfrm>
        </p:grpSpPr>
        <p:sp>
          <p:nvSpPr>
            <p:cNvPr id="4818" name="Google Shape;4818;p8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82"/>
          <p:cNvGrpSpPr/>
          <p:nvPr/>
        </p:nvGrpSpPr>
        <p:grpSpPr>
          <a:xfrm>
            <a:off x="732427" y="3731418"/>
            <a:ext cx="1340789" cy="640830"/>
            <a:chOff x="238125" y="1151100"/>
            <a:chExt cx="7139450" cy="3412300"/>
          </a:xfrm>
        </p:grpSpPr>
        <p:sp>
          <p:nvSpPr>
            <p:cNvPr id="4823" name="Google Shape;4823;p8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82"/>
          <p:cNvGrpSpPr/>
          <p:nvPr/>
        </p:nvGrpSpPr>
        <p:grpSpPr>
          <a:xfrm>
            <a:off x="5599650" y="2934699"/>
            <a:ext cx="985357" cy="585764"/>
            <a:chOff x="5145061" y="2881789"/>
            <a:chExt cx="1107641" cy="658458"/>
          </a:xfrm>
        </p:grpSpPr>
        <p:grpSp>
          <p:nvGrpSpPr>
            <p:cNvPr id="4836" name="Google Shape;4836;p82"/>
            <p:cNvGrpSpPr/>
            <p:nvPr/>
          </p:nvGrpSpPr>
          <p:grpSpPr>
            <a:xfrm>
              <a:off x="5722989" y="3244587"/>
              <a:ext cx="529713" cy="295659"/>
              <a:chOff x="5722989" y="3244587"/>
              <a:chExt cx="529713" cy="295659"/>
            </a:xfrm>
          </p:grpSpPr>
          <p:sp>
            <p:nvSpPr>
              <p:cNvPr id="4837" name="Google Shape;4837;p8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38" name="Google Shape;4838;p8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39" name="Google Shape;4839;p82"/>
            <p:cNvGrpSpPr/>
            <p:nvPr/>
          </p:nvGrpSpPr>
          <p:grpSpPr>
            <a:xfrm>
              <a:off x="5145061" y="3244587"/>
              <a:ext cx="536807" cy="295659"/>
              <a:chOff x="5145061" y="3244587"/>
              <a:chExt cx="536807" cy="295659"/>
            </a:xfrm>
          </p:grpSpPr>
          <p:sp>
            <p:nvSpPr>
              <p:cNvPr id="4840" name="Google Shape;4840;p8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41" name="Google Shape;4841;p8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42" name="Google Shape;4842;p82"/>
            <p:cNvGrpSpPr/>
            <p:nvPr/>
          </p:nvGrpSpPr>
          <p:grpSpPr>
            <a:xfrm>
              <a:off x="5341327" y="2898245"/>
              <a:ext cx="532309" cy="614891"/>
              <a:chOff x="5341327" y="2898245"/>
              <a:chExt cx="532309" cy="614891"/>
            </a:xfrm>
          </p:grpSpPr>
          <p:sp>
            <p:nvSpPr>
              <p:cNvPr id="4843" name="Google Shape;4843;p8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44" name="Google Shape;4844;p8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45" name="Google Shape;4845;p82"/>
            <p:cNvGrpSpPr/>
            <p:nvPr/>
          </p:nvGrpSpPr>
          <p:grpSpPr>
            <a:xfrm>
              <a:off x="5532290" y="2881789"/>
              <a:ext cx="620516" cy="305456"/>
              <a:chOff x="5532290" y="2881789"/>
              <a:chExt cx="620516" cy="305456"/>
            </a:xfrm>
          </p:grpSpPr>
          <p:sp>
            <p:nvSpPr>
              <p:cNvPr id="4846" name="Google Shape;4846;p8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47" name="Google Shape;4847;p8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48" name="Google Shape;4848;p82"/>
          <p:cNvGrpSpPr/>
          <p:nvPr/>
        </p:nvGrpSpPr>
        <p:grpSpPr>
          <a:xfrm>
            <a:off x="8178573" y="3726757"/>
            <a:ext cx="269068" cy="645491"/>
            <a:chOff x="7026852" y="3311869"/>
            <a:chExt cx="434331" cy="1041954"/>
          </a:xfrm>
        </p:grpSpPr>
        <p:sp>
          <p:nvSpPr>
            <p:cNvPr id="4849" name="Google Shape;4849;p8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2" name="Google Shape;4852;p82"/>
          <p:cNvGrpSpPr/>
          <p:nvPr/>
        </p:nvGrpSpPr>
        <p:grpSpPr>
          <a:xfrm>
            <a:off x="6195154" y="3765995"/>
            <a:ext cx="293882" cy="293836"/>
            <a:chOff x="4873519" y="3311869"/>
            <a:chExt cx="499374" cy="499296"/>
          </a:xfrm>
        </p:grpSpPr>
        <p:sp>
          <p:nvSpPr>
            <p:cNvPr id="4853" name="Google Shape;4853;p8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5" name="Google Shape;4855;p82"/>
          <p:cNvGrpSpPr/>
          <p:nvPr/>
        </p:nvGrpSpPr>
        <p:grpSpPr>
          <a:xfrm>
            <a:off x="6195154" y="4078366"/>
            <a:ext cx="293882" cy="293882"/>
            <a:chOff x="4873519" y="3875839"/>
            <a:chExt cx="499374" cy="499374"/>
          </a:xfrm>
        </p:grpSpPr>
        <p:sp>
          <p:nvSpPr>
            <p:cNvPr id="4856" name="Google Shape;4856;p8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82"/>
          <p:cNvGrpSpPr/>
          <p:nvPr/>
        </p:nvGrpSpPr>
        <p:grpSpPr>
          <a:xfrm>
            <a:off x="2425681" y="2050319"/>
            <a:ext cx="698104" cy="698208"/>
            <a:chOff x="2565073" y="2075876"/>
            <a:chExt cx="672482" cy="672518"/>
          </a:xfrm>
        </p:grpSpPr>
        <p:sp>
          <p:nvSpPr>
            <p:cNvPr id="4859" name="Google Shape;4859;p8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82"/>
          <p:cNvGrpSpPr/>
          <p:nvPr/>
        </p:nvGrpSpPr>
        <p:grpSpPr>
          <a:xfrm>
            <a:off x="5649092" y="3734919"/>
            <a:ext cx="438354" cy="637329"/>
            <a:chOff x="1697726" y="3244179"/>
            <a:chExt cx="788124" cy="1146069"/>
          </a:xfrm>
        </p:grpSpPr>
        <p:sp>
          <p:nvSpPr>
            <p:cNvPr id="4866" name="Google Shape;4866;p8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8" name="Google Shape;4868;p82"/>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9" name="Google Shape;4869;p82"/>
          <p:cNvGrpSpPr/>
          <p:nvPr/>
        </p:nvGrpSpPr>
        <p:grpSpPr>
          <a:xfrm>
            <a:off x="7650306" y="2063282"/>
            <a:ext cx="799565" cy="670282"/>
            <a:chOff x="7617850" y="2063282"/>
            <a:chExt cx="799565" cy="670282"/>
          </a:xfrm>
        </p:grpSpPr>
        <p:cxnSp>
          <p:nvCxnSpPr>
            <p:cNvPr id="4870" name="Google Shape;4870;p8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71" name="Google Shape;4871;p8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72" name="Google Shape;4872;p8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73" name="Google Shape;4873;p8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74" name="Google Shape;4874;p8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75" name="Google Shape;4875;p8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76" name="Google Shape;4876;p82"/>
            <p:cNvGrpSpPr/>
            <p:nvPr/>
          </p:nvGrpSpPr>
          <p:grpSpPr>
            <a:xfrm>
              <a:off x="7734309" y="2063282"/>
              <a:ext cx="570957" cy="620095"/>
              <a:chOff x="7734309" y="2063282"/>
              <a:chExt cx="570957" cy="620095"/>
            </a:xfrm>
          </p:grpSpPr>
          <p:grpSp>
            <p:nvGrpSpPr>
              <p:cNvPr id="4877" name="Google Shape;4877;p82"/>
              <p:cNvGrpSpPr/>
              <p:nvPr/>
            </p:nvGrpSpPr>
            <p:grpSpPr>
              <a:xfrm>
                <a:off x="8031573" y="2063282"/>
                <a:ext cx="273693" cy="620095"/>
                <a:chOff x="8031573" y="2063282"/>
                <a:chExt cx="273693" cy="620095"/>
              </a:xfrm>
            </p:grpSpPr>
            <p:sp>
              <p:nvSpPr>
                <p:cNvPr id="4878" name="Google Shape;4878;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82"/>
              <p:cNvGrpSpPr/>
              <p:nvPr/>
            </p:nvGrpSpPr>
            <p:grpSpPr>
              <a:xfrm flipH="1">
                <a:off x="7734309" y="2063282"/>
                <a:ext cx="273693" cy="620095"/>
                <a:chOff x="8031573" y="2063282"/>
                <a:chExt cx="273693" cy="620095"/>
              </a:xfrm>
            </p:grpSpPr>
            <p:sp>
              <p:nvSpPr>
                <p:cNvPr id="4883" name="Google Shape;4883;p8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87" name="Google Shape;4887;p82"/>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2"/>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9" name="Google Shape;4889;p82"/>
          <p:cNvGrpSpPr/>
          <p:nvPr/>
        </p:nvGrpSpPr>
        <p:grpSpPr>
          <a:xfrm>
            <a:off x="7836913" y="2916765"/>
            <a:ext cx="602567" cy="601884"/>
            <a:chOff x="1186975" y="238125"/>
            <a:chExt cx="5244275" cy="5238325"/>
          </a:xfrm>
        </p:grpSpPr>
        <p:sp>
          <p:nvSpPr>
            <p:cNvPr id="4890" name="Google Shape;4890;p8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82"/>
          <p:cNvGrpSpPr/>
          <p:nvPr/>
        </p:nvGrpSpPr>
        <p:grpSpPr>
          <a:xfrm>
            <a:off x="3279650" y="2056249"/>
            <a:ext cx="651848" cy="687338"/>
            <a:chOff x="3400515" y="2056248"/>
            <a:chExt cx="698134" cy="735987"/>
          </a:xfrm>
        </p:grpSpPr>
        <p:grpSp>
          <p:nvGrpSpPr>
            <p:cNvPr id="4895" name="Google Shape;4895;p82"/>
            <p:cNvGrpSpPr/>
            <p:nvPr/>
          </p:nvGrpSpPr>
          <p:grpSpPr>
            <a:xfrm>
              <a:off x="3400515" y="2283913"/>
              <a:ext cx="312919" cy="219900"/>
              <a:chOff x="3400515" y="2283913"/>
              <a:chExt cx="312919" cy="219900"/>
            </a:xfrm>
          </p:grpSpPr>
          <p:sp>
            <p:nvSpPr>
              <p:cNvPr id="4896" name="Google Shape;4896;p8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97" name="Google Shape;4897;p8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98" name="Google Shape;4898;p82"/>
            <p:cNvGrpSpPr/>
            <p:nvPr/>
          </p:nvGrpSpPr>
          <p:grpSpPr>
            <a:xfrm>
              <a:off x="3547823" y="2461089"/>
              <a:ext cx="219900" cy="331146"/>
              <a:chOff x="3547823" y="2461089"/>
              <a:chExt cx="219900" cy="331146"/>
            </a:xfrm>
          </p:grpSpPr>
          <p:sp>
            <p:nvSpPr>
              <p:cNvPr id="4899" name="Google Shape;4899;p8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00" name="Google Shape;4900;p8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01" name="Google Shape;4901;p82"/>
            <p:cNvGrpSpPr/>
            <p:nvPr/>
          </p:nvGrpSpPr>
          <p:grpSpPr>
            <a:xfrm>
              <a:off x="3734138" y="2461089"/>
              <a:ext cx="219900" cy="331146"/>
              <a:chOff x="3734138" y="2461089"/>
              <a:chExt cx="219900" cy="331146"/>
            </a:xfrm>
          </p:grpSpPr>
          <p:sp>
            <p:nvSpPr>
              <p:cNvPr id="4902" name="Google Shape;4902;p8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03" name="Google Shape;4903;p8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04" name="Google Shape;4904;p82"/>
            <p:cNvGrpSpPr/>
            <p:nvPr/>
          </p:nvGrpSpPr>
          <p:grpSpPr>
            <a:xfrm>
              <a:off x="3787560" y="2281742"/>
              <a:ext cx="311089" cy="219900"/>
              <a:chOff x="3787560" y="2281742"/>
              <a:chExt cx="311089" cy="219900"/>
            </a:xfrm>
          </p:grpSpPr>
          <p:sp>
            <p:nvSpPr>
              <p:cNvPr id="4905" name="Google Shape;4905;p8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06" name="Google Shape;4906;p8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07" name="Google Shape;4907;p82"/>
            <p:cNvGrpSpPr/>
            <p:nvPr/>
          </p:nvGrpSpPr>
          <p:grpSpPr>
            <a:xfrm>
              <a:off x="3637290" y="2056248"/>
              <a:ext cx="219900" cy="330736"/>
              <a:chOff x="3637290" y="2056248"/>
              <a:chExt cx="219900" cy="330736"/>
            </a:xfrm>
          </p:grpSpPr>
          <p:sp>
            <p:nvSpPr>
              <p:cNvPr id="4908" name="Google Shape;4908;p8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09" name="Google Shape;4909;p8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10" name="Google Shape;4910;p82"/>
          <p:cNvGrpSpPr/>
          <p:nvPr/>
        </p:nvGrpSpPr>
        <p:grpSpPr>
          <a:xfrm>
            <a:off x="2571356" y="2926255"/>
            <a:ext cx="1268144" cy="592394"/>
            <a:chOff x="238125" y="1188750"/>
            <a:chExt cx="7140450" cy="3335550"/>
          </a:xfrm>
        </p:grpSpPr>
        <p:sp>
          <p:nvSpPr>
            <p:cNvPr id="4911" name="Google Shape;4911;p8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2"/>
          <p:cNvGrpSpPr/>
          <p:nvPr/>
        </p:nvGrpSpPr>
        <p:grpSpPr>
          <a:xfrm>
            <a:off x="6679257" y="2928410"/>
            <a:ext cx="1053944" cy="590147"/>
            <a:chOff x="238125" y="1335475"/>
            <a:chExt cx="5418735" cy="3034175"/>
          </a:xfrm>
        </p:grpSpPr>
        <p:sp>
          <p:nvSpPr>
            <p:cNvPr id="4917" name="Google Shape;4917;p8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82"/>
          <p:cNvGrpSpPr/>
          <p:nvPr/>
        </p:nvGrpSpPr>
        <p:grpSpPr>
          <a:xfrm>
            <a:off x="4110066" y="3733309"/>
            <a:ext cx="1268207" cy="638939"/>
            <a:chOff x="3967651" y="3645904"/>
            <a:chExt cx="1479304" cy="745292"/>
          </a:xfrm>
        </p:grpSpPr>
        <p:grpSp>
          <p:nvGrpSpPr>
            <p:cNvPr id="4921" name="Google Shape;4921;p82"/>
            <p:cNvGrpSpPr/>
            <p:nvPr/>
          </p:nvGrpSpPr>
          <p:grpSpPr>
            <a:xfrm>
              <a:off x="3967651" y="4009026"/>
              <a:ext cx="1479304" cy="382170"/>
              <a:chOff x="3967651" y="4009026"/>
              <a:chExt cx="1479304" cy="382170"/>
            </a:xfrm>
          </p:grpSpPr>
          <p:grpSp>
            <p:nvGrpSpPr>
              <p:cNvPr id="4922" name="Google Shape;4922;p82"/>
              <p:cNvGrpSpPr/>
              <p:nvPr/>
            </p:nvGrpSpPr>
            <p:grpSpPr>
              <a:xfrm>
                <a:off x="4892216" y="4195630"/>
                <a:ext cx="554739" cy="195566"/>
                <a:chOff x="3604375" y="4892160"/>
                <a:chExt cx="1651500" cy="582215"/>
              </a:xfrm>
            </p:grpSpPr>
            <p:sp>
              <p:nvSpPr>
                <p:cNvPr id="4923" name="Google Shape;4923;p8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2"/>
              <p:cNvGrpSpPr/>
              <p:nvPr/>
            </p:nvGrpSpPr>
            <p:grpSpPr>
              <a:xfrm>
                <a:off x="3967651" y="4146303"/>
                <a:ext cx="579402" cy="244893"/>
                <a:chOff x="851875" y="4745310"/>
                <a:chExt cx="1724925" cy="729065"/>
              </a:xfrm>
            </p:grpSpPr>
            <p:sp>
              <p:nvSpPr>
                <p:cNvPr id="4926" name="Google Shape;4926;p8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2"/>
              <p:cNvGrpSpPr/>
              <p:nvPr/>
            </p:nvGrpSpPr>
            <p:grpSpPr>
              <a:xfrm>
                <a:off x="4460753" y="4009026"/>
                <a:ext cx="493110" cy="382170"/>
                <a:chOff x="2319875" y="4336625"/>
                <a:chExt cx="1468025" cy="1137750"/>
              </a:xfrm>
            </p:grpSpPr>
            <p:sp>
              <p:nvSpPr>
                <p:cNvPr id="4929" name="Google Shape;4929;p8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1" name="Google Shape;4931;p82"/>
            <p:cNvGrpSpPr/>
            <p:nvPr/>
          </p:nvGrpSpPr>
          <p:grpSpPr>
            <a:xfrm>
              <a:off x="4479443" y="3645904"/>
              <a:ext cx="455965" cy="388789"/>
              <a:chOff x="2957425" y="238100"/>
              <a:chExt cx="1910200" cy="1628775"/>
            </a:xfrm>
          </p:grpSpPr>
          <p:sp>
            <p:nvSpPr>
              <p:cNvPr id="4932" name="Google Shape;4932;p8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2" name="Google Shape;4942;p82"/>
          <p:cNvGrpSpPr/>
          <p:nvPr/>
        </p:nvGrpSpPr>
        <p:grpSpPr>
          <a:xfrm>
            <a:off x="2496179" y="3734510"/>
            <a:ext cx="1243128" cy="637739"/>
            <a:chOff x="2496310" y="3693351"/>
            <a:chExt cx="1342906" cy="688926"/>
          </a:xfrm>
        </p:grpSpPr>
        <p:grpSp>
          <p:nvGrpSpPr>
            <p:cNvPr id="4943" name="Google Shape;4943;p82"/>
            <p:cNvGrpSpPr/>
            <p:nvPr/>
          </p:nvGrpSpPr>
          <p:grpSpPr>
            <a:xfrm>
              <a:off x="2496310" y="3693351"/>
              <a:ext cx="1342906" cy="688875"/>
              <a:chOff x="2496310" y="3693351"/>
              <a:chExt cx="1342906" cy="688875"/>
            </a:xfrm>
          </p:grpSpPr>
          <p:sp>
            <p:nvSpPr>
              <p:cNvPr id="4944" name="Google Shape;4944;p8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0" name="Google Shape;4950;p82"/>
              <p:cNvCxnSpPr>
                <a:stCxn id="49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51" name="Google Shape;4951;p82"/>
              <p:cNvCxnSpPr>
                <a:stCxn id="49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52" name="Google Shape;4952;p82"/>
              <p:cNvCxnSpPr>
                <a:stCxn id="49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53" name="Google Shape;4953;p82"/>
              <p:cNvCxnSpPr>
                <a:stCxn id="49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54" name="Google Shape;4954;p82"/>
              <p:cNvCxnSpPr>
                <a:stCxn id="49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55" name="Google Shape;4955;p82"/>
            <p:cNvGrpSpPr/>
            <p:nvPr/>
          </p:nvGrpSpPr>
          <p:grpSpPr>
            <a:xfrm>
              <a:off x="2675275" y="3930557"/>
              <a:ext cx="1003306" cy="451719"/>
              <a:chOff x="2675275" y="4174282"/>
              <a:chExt cx="1003306" cy="451719"/>
            </a:xfrm>
          </p:grpSpPr>
          <p:sp>
            <p:nvSpPr>
              <p:cNvPr id="4956" name="Google Shape;4956;p8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9" name="Google Shape;4959;p82"/>
          <p:cNvGrpSpPr/>
          <p:nvPr/>
        </p:nvGrpSpPr>
        <p:grpSpPr>
          <a:xfrm>
            <a:off x="1669850" y="1171356"/>
            <a:ext cx="574511" cy="874709"/>
            <a:chOff x="1715404" y="1112080"/>
            <a:chExt cx="642270" cy="977984"/>
          </a:xfrm>
        </p:grpSpPr>
        <p:grpSp>
          <p:nvGrpSpPr>
            <p:cNvPr id="4960" name="Google Shape;4960;p82"/>
            <p:cNvGrpSpPr/>
            <p:nvPr/>
          </p:nvGrpSpPr>
          <p:grpSpPr>
            <a:xfrm>
              <a:off x="1715404" y="1112080"/>
              <a:ext cx="642270" cy="977984"/>
              <a:chOff x="1715404" y="1112080"/>
              <a:chExt cx="642270" cy="977984"/>
            </a:xfrm>
          </p:grpSpPr>
          <p:sp>
            <p:nvSpPr>
              <p:cNvPr id="4961" name="Google Shape;4961;p8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2"/>
            <p:cNvGrpSpPr/>
            <p:nvPr/>
          </p:nvGrpSpPr>
          <p:grpSpPr>
            <a:xfrm>
              <a:off x="1768927" y="1165603"/>
              <a:ext cx="535225" cy="851367"/>
              <a:chOff x="1768927" y="1165603"/>
              <a:chExt cx="535225" cy="851367"/>
            </a:xfrm>
          </p:grpSpPr>
          <p:sp>
            <p:nvSpPr>
              <p:cNvPr id="4964" name="Google Shape;4964;p8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2"/>
            <p:cNvGrpSpPr/>
            <p:nvPr/>
          </p:nvGrpSpPr>
          <p:grpSpPr>
            <a:xfrm>
              <a:off x="1822449" y="1219125"/>
              <a:ext cx="428180" cy="718859"/>
              <a:chOff x="1822449" y="1219125"/>
              <a:chExt cx="428180" cy="718859"/>
            </a:xfrm>
          </p:grpSpPr>
          <p:sp>
            <p:nvSpPr>
              <p:cNvPr id="4967" name="Google Shape;4967;p8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2"/>
            <p:cNvGrpSpPr/>
            <p:nvPr/>
          </p:nvGrpSpPr>
          <p:grpSpPr>
            <a:xfrm>
              <a:off x="1875972" y="1272648"/>
              <a:ext cx="321135" cy="586939"/>
              <a:chOff x="1875972" y="1272648"/>
              <a:chExt cx="321135" cy="586939"/>
            </a:xfrm>
          </p:grpSpPr>
          <p:sp>
            <p:nvSpPr>
              <p:cNvPr id="4970" name="Google Shape;4970;p8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2" name="Google Shape;4972;p82"/>
          <p:cNvGrpSpPr/>
          <p:nvPr/>
        </p:nvGrpSpPr>
        <p:grpSpPr>
          <a:xfrm>
            <a:off x="7777011" y="3728078"/>
            <a:ext cx="293855" cy="644170"/>
            <a:chOff x="241025" y="3151575"/>
            <a:chExt cx="293855" cy="644170"/>
          </a:xfrm>
        </p:grpSpPr>
        <p:sp>
          <p:nvSpPr>
            <p:cNvPr id="4973" name="Google Shape;4973;p8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2"/>
          <p:cNvGrpSpPr/>
          <p:nvPr/>
        </p:nvGrpSpPr>
        <p:grpSpPr>
          <a:xfrm>
            <a:off x="724994" y="2928078"/>
            <a:ext cx="1779649" cy="591620"/>
            <a:chOff x="246070" y="1983375"/>
            <a:chExt cx="1855347" cy="616849"/>
          </a:xfrm>
        </p:grpSpPr>
        <p:sp>
          <p:nvSpPr>
            <p:cNvPr id="4976" name="Google Shape;4976;p8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82"/>
          <p:cNvGrpSpPr/>
          <p:nvPr/>
        </p:nvGrpSpPr>
        <p:grpSpPr>
          <a:xfrm>
            <a:off x="2335861" y="1171356"/>
            <a:ext cx="711055" cy="745993"/>
            <a:chOff x="2496269" y="1171698"/>
            <a:chExt cx="761953" cy="799392"/>
          </a:xfrm>
        </p:grpSpPr>
        <p:grpSp>
          <p:nvGrpSpPr>
            <p:cNvPr id="4986" name="Google Shape;4986;p82"/>
            <p:cNvGrpSpPr/>
            <p:nvPr/>
          </p:nvGrpSpPr>
          <p:grpSpPr>
            <a:xfrm>
              <a:off x="2496269" y="1171698"/>
              <a:ext cx="761953" cy="723022"/>
              <a:chOff x="2496269" y="1171698"/>
              <a:chExt cx="761953" cy="723022"/>
            </a:xfrm>
          </p:grpSpPr>
          <p:sp>
            <p:nvSpPr>
              <p:cNvPr id="4987" name="Google Shape;4987;p8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9" name="Google Shape;4989;p82"/>
              <p:cNvGrpSpPr/>
              <p:nvPr/>
            </p:nvGrpSpPr>
            <p:grpSpPr>
              <a:xfrm>
                <a:off x="2496269" y="1171698"/>
                <a:ext cx="761953" cy="723022"/>
                <a:chOff x="2496269" y="1120652"/>
                <a:chExt cx="761953" cy="723022"/>
              </a:xfrm>
            </p:grpSpPr>
            <p:grpSp>
              <p:nvGrpSpPr>
                <p:cNvPr id="4990" name="Google Shape;4990;p82"/>
                <p:cNvGrpSpPr/>
                <p:nvPr/>
              </p:nvGrpSpPr>
              <p:grpSpPr>
                <a:xfrm>
                  <a:off x="2496269" y="1120652"/>
                  <a:ext cx="761953" cy="723022"/>
                  <a:chOff x="2496269" y="1120652"/>
                  <a:chExt cx="761953" cy="723022"/>
                </a:xfrm>
              </p:grpSpPr>
              <p:grpSp>
                <p:nvGrpSpPr>
                  <p:cNvPr id="4991" name="Google Shape;4991;p82"/>
                  <p:cNvGrpSpPr/>
                  <p:nvPr/>
                </p:nvGrpSpPr>
                <p:grpSpPr>
                  <a:xfrm>
                    <a:off x="2496269" y="1304589"/>
                    <a:ext cx="407089" cy="305057"/>
                    <a:chOff x="2496269" y="1304589"/>
                    <a:chExt cx="407089" cy="305057"/>
                  </a:xfrm>
                </p:grpSpPr>
                <p:sp>
                  <p:nvSpPr>
                    <p:cNvPr id="4992" name="Google Shape;4992;p8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82"/>
                  <p:cNvGrpSpPr/>
                  <p:nvPr/>
                </p:nvGrpSpPr>
                <p:grpSpPr>
                  <a:xfrm>
                    <a:off x="2586468" y="1493376"/>
                    <a:ext cx="358850" cy="349656"/>
                    <a:chOff x="2586468" y="1493376"/>
                    <a:chExt cx="358850" cy="349656"/>
                  </a:xfrm>
                </p:grpSpPr>
                <p:sp>
                  <p:nvSpPr>
                    <p:cNvPr id="4995" name="Google Shape;4995;p8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82"/>
                  <p:cNvGrpSpPr/>
                  <p:nvPr/>
                </p:nvGrpSpPr>
                <p:grpSpPr>
                  <a:xfrm>
                    <a:off x="2807939" y="1494024"/>
                    <a:ext cx="358857" cy="349650"/>
                    <a:chOff x="2807939" y="1494024"/>
                    <a:chExt cx="358857" cy="349650"/>
                  </a:xfrm>
                </p:grpSpPr>
                <p:sp>
                  <p:nvSpPr>
                    <p:cNvPr id="4998" name="Google Shape;4998;p8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82"/>
                  <p:cNvGrpSpPr/>
                  <p:nvPr/>
                </p:nvGrpSpPr>
                <p:grpSpPr>
                  <a:xfrm>
                    <a:off x="2851133" y="1305635"/>
                    <a:ext cx="407089" cy="305057"/>
                    <a:chOff x="2851133" y="1305635"/>
                    <a:chExt cx="407089" cy="305057"/>
                  </a:xfrm>
                </p:grpSpPr>
                <p:sp>
                  <p:nvSpPr>
                    <p:cNvPr id="5001" name="Google Shape;5001;p8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82"/>
                  <p:cNvGrpSpPr/>
                  <p:nvPr/>
                </p:nvGrpSpPr>
                <p:grpSpPr>
                  <a:xfrm>
                    <a:off x="2727495" y="1120652"/>
                    <a:ext cx="300271" cy="396358"/>
                    <a:chOff x="2727495" y="1120652"/>
                    <a:chExt cx="300271" cy="396358"/>
                  </a:xfrm>
                </p:grpSpPr>
                <p:sp>
                  <p:nvSpPr>
                    <p:cNvPr id="5004" name="Google Shape;5004;p8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6" name="Google Shape;5006;p82"/>
                <p:cNvGrpSpPr/>
                <p:nvPr/>
              </p:nvGrpSpPr>
              <p:grpSpPr>
                <a:xfrm>
                  <a:off x="2722305" y="1350460"/>
                  <a:ext cx="308357" cy="308344"/>
                  <a:chOff x="2722305" y="1350460"/>
                  <a:chExt cx="308357" cy="308344"/>
                </a:xfrm>
              </p:grpSpPr>
              <p:sp>
                <p:nvSpPr>
                  <p:cNvPr id="5007" name="Google Shape;5007;p8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8" name="Google Shape;5008;p82"/>
                  <p:cNvGrpSpPr/>
                  <p:nvPr/>
                </p:nvGrpSpPr>
                <p:grpSpPr>
                  <a:xfrm>
                    <a:off x="2725064" y="1364529"/>
                    <a:ext cx="297954" cy="280182"/>
                    <a:chOff x="2725064" y="1364529"/>
                    <a:chExt cx="297954" cy="280182"/>
                  </a:xfrm>
                </p:grpSpPr>
                <p:sp>
                  <p:nvSpPr>
                    <p:cNvPr id="5009" name="Google Shape;5009;p8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14" name="Google Shape;5014;p8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82"/>
          <p:cNvGrpSpPr/>
          <p:nvPr/>
        </p:nvGrpSpPr>
        <p:grpSpPr>
          <a:xfrm>
            <a:off x="3924561" y="2927462"/>
            <a:ext cx="1569144" cy="591015"/>
            <a:chOff x="3820100" y="3023049"/>
            <a:chExt cx="1303926" cy="491162"/>
          </a:xfrm>
        </p:grpSpPr>
        <p:grpSp>
          <p:nvGrpSpPr>
            <p:cNvPr id="5020" name="Google Shape;5020;p82"/>
            <p:cNvGrpSpPr/>
            <p:nvPr/>
          </p:nvGrpSpPr>
          <p:grpSpPr>
            <a:xfrm>
              <a:off x="3820100" y="3023072"/>
              <a:ext cx="1303926" cy="491139"/>
              <a:chOff x="3820100" y="3023072"/>
              <a:chExt cx="1303926" cy="491139"/>
            </a:xfrm>
          </p:grpSpPr>
          <p:sp>
            <p:nvSpPr>
              <p:cNvPr id="5021" name="Google Shape;5021;p8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2"/>
            <p:cNvGrpSpPr/>
            <p:nvPr/>
          </p:nvGrpSpPr>
          <p:grpSpPr>
            <a:xfrm>
              <a:off x="4132439" y="3023645"/>
              <a:ext cx="393633" cy="177096"/>
              <a:chOff x="4132439" y="3023645"/>
              <a:chExt cx="393633" cy="177096"/>
            </a:xfrm>
          </p:grpSpPr>
          <p:sp>
            <p:nvSpPr>
              <p:cNvPr id="5024" name="Google Shape;5024;p8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2"/>
            <p:cNvGrpSpPr/>
            <p:nvPr/>
          </p:nvGrpSpPr>
          <p:grpSpPr>
            <a:xfrm>
              <a:off x="3921811" y="3023049"/>
              <a:ext cx="1002397" cy="388943"/>
              <a:chOff x="3921811" y="3023049"/>
              <a:chExt cx="1002397" cy="388943"/>
            </a:xfrm>
          </p:grpSpPr>
          <p:sp>
            <p:nvSpPr>
              <p:cNvPr id="5027" name="Google Shape;5027;p8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2"/>
            <p:cNvGrpSpPr/>
            <p:nvPr/>
          </p:nvGrpSpPr>
          <p:grpSpPr>
            <a:xfrm>
              <a:off x="4023645" y="3023049"/>
              <a:ext cx="683032" cy="286722"/>
              <a:chOff x="4023645" y="3023049"/>
              <a:chExt cx="683032" cy="286722"/>
            </a:xfrm>
          </p:grpSpPr>
          <p:sp>
            <p:nvSpPr>
              <p:cNvPr id="5030" name="Google Shape;5030;p8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2" name="Google Shape;5032;p82"/>
          <p:cNvGrpSpPr/>
          <p:nvPr/>
        </p:nvGrpSpPr>
        <p:grpSpPr>
          <a:xfrm>
            <a:off x="1556683" y="2054307"/>
            <a:ext cx="713522" cy="688025"/>
            <a:chOff x="1706078" y="2092648"/>
            <a:chExt cx="660913" cy="637296"/>
          </a:xfrm>
        </p:grpSpPr>
        <p:sp>
          <p:nvSpPr>
            <p:cNvPr id="5033" name="Google Shape;5033;p8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4" name="Google Shape;5034;p82"/>
            <p:cNvGrpSpPr/>
            <p:nvPr/>
          </p:nvGrpSpPr>
          <p:grpSpPr>
            <a:xfrm>
              <a:off x="1706078" y="2092648"/>
              <a:ext cx="660913" cy="575241"/>
              <a:chOff x="1706078" y="2092648"/>
              <a:chExt cx="660913" cy="575241"/>
            </a:xfrm>
          </p:grpSpPr>
          <p:sp>
            <p:nvSpPr>
              <p:cNvPr id="5035" name="Google Shape;5035;p8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8" name="Google Shape;5038;p82"/>
          <p:cNvGrpSpPr/>
          <p:nvPr/>
        </p:nvGrpSpPr>
        <p:grpSpPr>
          <a:xfrm>
            <a:off x="6318542" y="1171856"/>
            <a:ext cx="1317459" cy="684168"/>
            <a:chOff x="238125" y="999450"/>
            <a:chExt cx="7140700" cy="3708225"/>
          </a:xfrm>
        </p:grpSpPr>
        <p:sp>
          <p:nvSpPr>
            <p:cNvPr id="5039" name="Google Shape;5039;p8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051"/>
        <p:cNvGrpSpPr/>
        <p:nvPr/>
      </p:nvGrpSpPr>
      <p:grpSpPr>
        <a:xfrm>
          <a:off x="0" y="0"/>
          <a:ext cx="0" cy="0"/>
          <a:chOff x="0" y="0"/>
          <a:chExt cx="0" cy="0"/>
        </a:xfrm>
      </p:grpSpPr>
      <p:grpSp>
        <p:nvGrpSpPr>
          <p:cNvPr id="5052" name="Google Shape;5052;p83"/>
          <p:cNvGrpSpPr/>
          <p:nvPr/>
        </p:nvGrpSpPr>
        <p:grpSpPr>
          <a:xfrm>
            <a:off x="729238" y="1179665"/>
            <a:ext cx="1636117" cy="1526144"/>
            <a:chOff x="729238" y="1179665"/>
            <a:chExt cx="1636117" cy="1526144"/>
          </a:xfrm>
        </p:grpSpPr>
        <p:grpSp>
          <p:nvGrpSpPr>
            <p:cNvPr id="5053" name="Google Shape;5053;p83"/>
            <p:cNvGrpSpPr/>
            <p:nvPr/>
          </p:nvGrpSpPr>
          <p:grpSpPr>
            <a:xfrm>
              <a:off x="729238" y="1179665"/>
              <a:ext cx="80700" cy="1526144"/>
              <a:chOff x="729238" y="1179665"/>
              <a:chExt cx="80700" cy="1526144"/>
            </a:xfrm>
          </p:grpSpPr>
          <p:sp>
            <p:nvSpPr>
              <p:cNvPr id="5054" name="Google Shape;5054;p8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83"/>
            <p:cNvGrpSpPr/>
            <p:nvPr/>
          </p:nvGrpSpPr>
          <p:grpSpPr>
            <a:xfrm>
              <a:off x="903098" y="1179665"/>
              <a:ext cx="80700" cy="1526144"/>
              <a:chOff x="903098" y="1179665"/>
              <a:chExt cx="80700" cy="1526144"/>
            </a:xfrm>
          </p:grpSpPr>
          <p:sp>
            <p:nvSpPr>
              <p:cNvPr id="5065" name="Google Shape;5065;p8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83"/>
            <p:cNvGrpSpPr/>
            <p:nvPr/>
          </p:nvGrpSpPr>
          <p:grpSpPr>
            <a:xfrm>
              <a:off x="1076958" y="1179665"/>
              <a:ext cx="80700" cy="1526144"/>
              <a:chOff x="1076958" y="1179665"/>
              <a:chExt cx="80700" cy="1526144"/>
            </a:xfrm>
          </p:grpSpPr>
          <p:sp>
            <p:nvSpPr>
              <p:cNvPr id="5076" name="Google Shape;5076;p8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6" name="Google Shape;5086;p83"/>
            <p:cNvGrpSpPr/>
            <p:nvPr/>
          </p:nvGrpSpPr>
          <p:grpSpPr>
            <a:xfrm>
              <a:off x="1247707" y="1179665"/>
              <a:ext cx="80700" cy="1526144"/>
              <a:chOff x="1247707" y="1179665"/>
              <a:chExt cx="80700" cy="1526144"/>
            </a:xfrm>
          </p:grpSpPr>
          <p:sp>
            <p:nvSpPr>
              <p:cNvPr id="5087" name="Google Shape;5087;p8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3"/>
            <p:cNvGrpSpPr/>
            <p:nvPr/>
          </p:nvGrpSpPr>
          <p:grpSpPr>
            <a:xfrm>
              <a:off x="1421567" y="1179665"/>
              <a:ext cx="80700" cy="1526144"/>
              <a:chOff x="1421567" y="1179665"/>
              <a:chExt cx="80700" cy="1526144"/>
            </a:xfrm>
          </p:grpSpPr>
          <p:sp>
            <p:nvSpPr>
              <p:cNvPr id="5098" name="Google Shape;5098;p8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83"/>
            <p:cNvGrpSpPr/>
            <p:nvPr/>
          </p:nvGrpSpPr>
          <p:grpSpPr>
            <a:xfrm>
              <a:off x="1592327" y="1179665"/>
              <a:ext cx="80700" cy="1526144"/>
              <a:chOff x="1592327" y="1179665"/>
              <a:chExt cx="80700" cy="1526144"/>
            </a:xfrm>
          </p:grpSpPr>
          <p:sp>
            <p:nvSpPr>
              <p:cNvPr id="5109" name="Google Shape;5109;p8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83"/>
            <p:cNvGrpSpPr/>
            <p:nvPr/>
          </p:nvGrpSpPr>
          <p:grpSpPr>
            <a:xfrm>
              <a:off x="1766187" y="1179665"/>
              <a:ext cx="80700" cy="1526144"/>
              <a:chOff x="1766187" y="1179665"/>
              <a:chExt cx="80700" cy="1526144"/>
            </a:xfrm>
          </p:grpSpPr>
          <p:sp>
            <p:nvSpPr>
              <p:cNvPr id="5120" name="Google Shape;5120;p8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83"/>
            <p:cNvGrpSpPr/>
            <p:nvPr/>
          </p:nvGrpSpPr>
          <p:grpSpPr>
            <a:xfrm>
              <a:off x="1936935" y="1179665"/>
              <a:ext cx="80700" cy="1526144"/>
              <a:chOff x="1936935" y="1179665"/>
              <a:chExt cx="80700" cy="1526144"/>
            </a:xfrm>
          </p:grpSpPr>
          <p:sp>
            <p:nvSpPr>
              <p:cNvPr id="5131" name="Google Shape;5131;p8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3"/>
            <p:cNvGrpSpPr/>
            <p:nvPr/>
          </p:nvGrpSpPr>
          <p:grpSpPr>
            <a:xfrm>
              <a:off x="2110795" y="1179665"/>
              <a:ext cx="80700" cy="1526144"/>
              <a:chOff x="2110795" y="1179665"/>
              <a:chExt cx="80700" cy="1526144"/>
            </a:xfrm>
          </p:grpSpPr>
          <p:sp>
            <p:nvSpPr>
              <p:cNvPr id="5142" name="Google Shape;5142;p8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83"/>
            <p:cNvGrpSpPr/>
            <p:nvPr/>
          </p:nvGrpSpPr>
          <p:grpSpPr>
            <a:xfrm>
              <a:off x="2284655" y="1179665"/>
              <a:ext cx="80700" cy="1526144"/>
              <a:chOff x="2284655" y="1179665"/>
              <a:chExt cx="80700" cy="1526144"/>
            </a:xfrm>
          </p:grpSpPr>
          <p:sp>
            <p:nvSpPr>
              <p:cNvPr id="5153" name="Google Shape;5153;p8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3" name="Google Shape;5163;p83"/>
          <p:cNvGrpSpPr/>
          <p:nvPr/>
        </p:nvGrpSpPr>
        <p:grpSpPr>
          <a:xfrm>
            <a:off x="2623904" y="1198803"/>
            <a:ext cx="1364248" cy="1102133"/>
            <a:chOff x="2623904" y="1198803"/>
            <a:chExt cx="1364248" cy="1102133"/>
          </a:xfrm>
        </p:grpSpPr>
        <p:grpSp>
          <p:nvGrpSpPr>
            <p:cNvPr id="5164" name="Google Shape;5164;p83"/>
            <p:cNvGrpSpPr/>
            <p:nvPr/>
          </p:nvGrpSpPr>
          <p:grpSpPr>
            <a:xfrm>
              <a:off x="2623907" y="1198803"/>
              <a:ext cx="1364245" cy="273000"/>
              <a:chOff x="2623907" y="1198803"/>
              <a:chExt cx="1364245" cy="273000"/>
            </a:xfrm>
          </p:grpSpPr>
          <p:sp>
            <p:nvSpPr>
              <p:cNvPr id="5165" name="Google Shape;5165;p8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3"/>
            <p:cNvGrpSpPr/>
            <p:nvPr/>
          </p:nvGrpSpPr>
          <p:grpSpPr>
            <a:xfrm>
              <a:off x="2623904" y="1476964"/>
              <a:ext cx="1364245" cy="273000"/>
              <a:chOff x="2623904" y="1476964"/>
              <a:chExt cx="1364245" cy="273000"/>
            </a:xfrm>
          </p:grpSpPr>
          <p:sp>
            <p:nvSpPr>
              <p:cNvPr id="5171" name="Google Shape;5171;p8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83"/>
            <p:cNvGrpSpPr/>
            <p:nvPr/>
          </p:nvGrpSpPr>
          <p:grpSpPr>
            <a:xfrm>
              <a:off x="2623907" y="1749775"/>
              <a:ext cx="1364245" cy="273000"/>
              <a:chOff x="2623907" y="1749775"/>
              <a:chExt cx="1364245" cy="273000"/>
            </a:xfrm>
          </p:grpSpPr>
          <p:sp>
            <p:nvSpPr>
              <p:cNvPr id="5177" name="Google Shape;5177;p8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83"/>
            <p:cNvGrpSpPr/>
            <p:nvPr/>
          </p:nvGrpSpPr>
          <p:grpSpPr>
            <a:xfrm>
              <a:off x="2623904" y="2027936"/>
              <a:ext cx="1364245" cy="273000"/>
              <a:chOff x="2623904" y="2027936"/>
              <a:chExt cx="1364245" cy="273000"/>
            </a:xfrm>
          </p:grpSpPr>
          <p:sp>
            <p:nvSpPr>
              <p:cNvPr id="5183" name="Google Shape;5183;p8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8" name="Google Shape;5188;p83"/>
          <p:cNvGrpSpPr/>
          <p:nvPr/>
        </p:nvGrpSpPr>
        <p:grpSpPr>
          <a:xfrm>
            <a:off x="2613365" y="2657876"/>
            <a:ext cx="1387541" cy="159124"/>
            <a:chOff x="3200660" y="2180272"/>
            <a:chExt cx="2563824" cy="378237"/>
          </a:xfrm>
        </p:grpSpPr>
        <p:sp>
          <p:nvSpPr>
            <p:cNvPr id="5189" name="Google Shape;5189;p8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7" name="Google Shape;5207;p83"/>
          <p:cNvGrpSpPr/>
          <p:nvPr/>
        </p:nvGrpSpPr>
        <p:grpSpPr>
          <a:xfrm>
            <a:off x="2609890" y="2935640"/>
            <a:ext cx="1390502" cy="159625"/>
            <a:chOff x="3530150" y="2790075"/>
            <a:chExt cx="1962600" cy="225300"/>
          </a:xfrm>
        </p:grpSpPr>
        <p:sp>
          <p:nvSpPr>
            <p:cNvPr id="5208" name="Google Shape;5208;p8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83"/>
          <p:cNvGrpSpPr/>
          <p:nvPr/>
        </p:nvGrpSpPr>
        <p:grpSpPr>
          <a:xfrm>
            <a:off x="2609948" y="3213905"/>
            <a:ext cx="1411629" cy="154175"/>
            <a:chOff x="3558802" y="4011244"/>
            <a:chExt cx="1866000" cy="111600"/>
          </a:xfrm>
        </p:grpSpPr>
        <p:sp>
          <p:nvSpPr>
            <p:cNvPr id="5211" name="Google Shape;5211;p8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83"/>
          <p:cNvGrpSpPr/>
          <p:nvPr/>
        </p:nvGrpSpPr>
        <p:grpSpPr>
          <a:xfrm>
            <a:off x="2610235" y="2419475"/>
            <a:ext cx="1383503" cy="119761"/>
            <a:chOff x="3465975" y="2270258"/>
            <a:chExt cx="1986364" cy="171947"/>
          </a:xfrm>
        </p:grpSpPr>
        <p:sp>
          <p:nvSpPr>
            <p:cNvPr id="5214" name="Google Shape;5214;p8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83"/>
          <p:cNvGrpSpPr/>
          <p:nvPr/>
        </p:nvGrpSpPr>
        <p:grpSpPr>
          <a:xfrm>
            <a:off x="2621243" y="3783248"/>
            <a:ext cx="1369531" cy="195460"/>
            <a:chOff x="723300" y="4253549"/>
            <a:chExt cx="2276482" cy="324900"/>
          </a:xfrm>
        </p:grpSpPr>
        <p:sp>
          <p:nvSpPr>
            <p:cNvPr id="5223" name="Google Shape;5223;p8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83"/>
          <p:cNvGrpSpPr/>
          <p:nvPr/>
        </p:nvGrpSpPr>
        <p:grpSpPr>
          <a:xfrm>
            <a:off x="2610803" y="3484489"/>
            <a:ext cx="1389066" cy="180119"/>
            <a:chOff x="705948" y="3788465"/>
            <a:chExt cx="2308953" cy="299400"/>
          </a:xfrm>
        </p:grpSpPr>
        <p:sp>
          <p:nvSpPr>
            <p:cNvPr id="5229" name="Google Shape;5229;p8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83"/>
          <p:cNvGrpSpPr/>
          <p:nvPr/>
        </p:nvGrpSpPr>
        <p:grpSpPr>
          <a:xfrm>
            <a:off x="4207794" y="2088443"/>
            <a:ext cx="1433821" cy="191501"/>
            <a:chOff x="4273350" y="2088443"/>
            <a:chExt cx="1433821" cy="191501"/>
          </a:xfrm>
        </p:grpSpPr>
        <p:grpSp>
          <p:nvGrpSpPr>
            <p:cNvPr id="5235" name="Google Shape;5235;p83"/>
            <p:cNvGrpSpPr/>
            <p:nvPr/>
          </p:nvGrpSpPr>
          <p:grpSpPr>
            <a:xfrm>
              <a:off x="4273350" y="2088443"/>
              <a:ext cx="1433821" cy="0"/>
              <a:chOff x="5224975" y="2962250"/>
              <a:chExt cx="1544400" cy="0"/>
            </a:xfrm>
          </p:grpSpPr>
          <p:cxnSp>
            <p:nvCxnSpPr>
              <p:cNvPr id="5236" name="Google Shape;5236;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37" name="Google Shape;5237;p8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38" name="Google Shape;5238;p83"/>
            <p:cNvGrpSpPr/>
            <p:nvPr/>
          </p:nvGrpSpPr>
          <p:grpSpPr>
            <a:xfrm>
              <a:off x="4273350" y="2279944"/>
              <a:ext cx="1433821" cy="0"/>
              <a:chOff x="5224975" y="2962250"/>
              <a:chExt cx="1544400" cy="0"/>
            </a:xfrm>
          </p:grpSpPr>
          <p:cxnSp>
            <p:nvCxnSpPr>
              <p:cNvPr id="5239" name="Google Shape;5239;p8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40" name="Google Shape;5240;p8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41" name="Google Shape;5241;p83"/>
          <p:cNvGrpSpPr/>
          <p:nvPr/>
        </p:nvGrpSpPr>
        <p:grpSpPr>
          <a:xfrm>
            <a:off x="2658741" y="4097347"/>
            <a:ext cx="1304609" cy="294074"/>
            <a:chOff x="2658741" y="4097347"/>
            <a:chExt cx="1304609" cy="294074"/>
          </a:xfrm>
        </p:grpSpPr>
        <p:grpSp>
          <p:nvGrpSpPr>
            <p:cNvPr id="5242" name="Google Shape;5242;p83"/>
            <p:cNvGrpSpPr/>
            <p:nvPr/>
          </p:nvGrpSpPr>
          <p:grpSpPr>
            <a:xfrm>
              <a:off x="2658741" y="4097347"/>
              <a:ext cx="118572" cy="294074"/>
              <a:chOff x="3343310" y="4475555"/>
              <a:chExt cx="127717" cy="316753"/>
            </a:xfrm>
          </p:grpSpPr>
          <p:sp>
            <p:nvSpPr>
              <p:cNvPr id="5243" name="Google Shape;5243;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83"/>
            <p:cNvGrpSpPr/>
            <p:nvPr/>
          </p:nvGrpSpPr>
          <p:grpSpPr>
            <a:xfrm>
              <a:off x="3815519" y="4098388"/>
              <a:ext cx="147831" cy="291991"/>
              <a:chOff x="3527539" y="4476677"/>
              <a:chExt cx="159232" cy="314510"/>
            </a:xfrm>
          </p:grpSpPr>
          <p:sp>
            <p:nvSpPr>
              <p:cNvPr id="5246" name="Google Shape;5246;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83"/>
            <p:cNvGrpSpPr/>
            <p:nvPr/>
          </p:nvGrpSpPr>
          <p:grpSpPr>
            <a:xfrm>
              <a:off x="3511696" y="4098388"/>
              <a:ext cx="147831" cy="291991"/>
              <a:chOff x="3527539" y="4476677"/>
              <a:chExt cx="159232" cy="314510"/>
            </a:xfrm>
          </p:grpSpPr>
          <p:sp>
            <p:nvSpPr>
              <p:cNvPr id="5249" name="Google Shape;5249;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83"/>
            <p:cNvGrpSpPr/>
            <p:nvPr/>
          </p:nvGrpSpPr>
          <p:grpSpPr>
            <a:xfrm>
              <a:off x="3207874" y="4098388"/>
              <a:ext cx="147831" cy="291991"/>
              <a:chOff x="3527539" y="4476677"/>
              <a:chExt cx="159232" cy="314510"/>
            </a:xfrm>
          </p:grpSpPr>
          <p:sp>
            <p:nvSpPr>
              <p:cNvPr id="5252" name="Google Shape;5252;p8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83"/>
            <p:cNvGrpSpPr/>
            <p:nvPr/>
          </p:nvGrpSpPr>
          <p:grpSpPr>
            <a:xfrm>
              <a:off x="2933305" y="4097347"/>
              <a:ext cx="118572" cy="294074"/>
              <a:chOff x="3343310" y="4475555"/>
              <a:chExt cx="127717" cy="316753"/>
            </a:xfrm>
          </p:grpSpPr>
          <p:sp>
            <p:nvSpPr>
              <p:cNvPr id="5255" name="Google Shape;5255;p8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83"/>
          <p:cNvGrpSpPr/>
          <p:nvPr/>
        </p:nvGrpSpPr>
        <p:grpSpPr>
          <a:xfrm>
            <a:off x="4209349" y="1176041"/>
            <a:ext cx="1430711" cy="751237"/>
            <a:chOff x="5159450" y="1919950"/>
            <a:chExt cx="1541050" cy="862500"/>
          </a:xfrm>
        </p:grpSpPr>
        <p:sp>
          <p:nvSpPr>
            <p:cNvPr id="5258" name="Google Shape;5258;p8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59" name="Google Shape;5259;p83"/>
            <p:cNvGrpSpPr/>
            <p:nvPr/>
          </p:nvGrpSpPr>
          <p:grpSpPr>
            <a:xfrm>
              <a:off x="5159450" y="1919950"/>
              <a:ext cx="1541050" cy="862500"/>
              <a:chOff x="5159450" y="1919950"/>
              <a:chExt cx="1541050" cy="862500"/>
            </a:xfrm>
          </p:grpSpPr>
          <p:cxnSp>
            <p:nvCxnSpPr>
              <p:cNvPr id="5260" name="Google Shape;5260;p8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61" name="Google Shape;5261;p8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62" name="Google Shape;5262;p83"/>
          <p:cNvGrpSpPr/>
          <p:nvPr/>
        </p:nvGrpSpPr>
        <p:grpSpPr>
          <a:xfrm>
            <a:off x="4257486" y="2439811"/>
            <a:ext cx="1334436" cy="967914"/>
            <a:chOff x="4294923" y="2439811"/>
            <a:chExt cx="1334436" cy="967914"/>
          </a:xfrm>
        </p:grpSpPr>
        <p:grpSp>
          <p:nvGrpSpPr>
            <p:cNvPr id="5263" name="Google Shape;5263;p83"/>
            <p:cNvGrpSpPr/>
            <p:nvPr/>
          </p:nvGrpSpPr>
          <p:grpSpPr>
            <a:xfrm>
              <a:off x="4960455" y="2469658"/>
              <a:ext cx="668904" cy="885524"/>
              <a:chOff x="4960455" y="2469658"/>
              <a:chExt cx="668904" cy="885524"/>
            </a:xfrm>
          </p:grpSpPr>
          <p:sp>
            <p:nvSpPr>
              <p:cNvPr id="5264" name="Google Shape;5264;p8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3"/>
            <p:cNvGrpSpPr/>
            <p:nvPr/>
          </p:nvGrpSpPr>
          <p:grpSpPr>
            <a:xfrm>
              <a:off x="4294923" y="2469658"/>
              <a:ext cx="668951" cy="885524"/>
              <a:chOff x="4294923" y="2469658"/>
              <a:chExt cx="668951" cy="885524"/>
            </a:xfrm>
          </p:grpSpPr>
          <p:sp>
            <p:nvSpPr>
              <p:cNvPr id="5271" name="Google Shape;5271;p8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7" name="Google Shape;5277;p8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83"/>
          <p:cNvGrpSpPr/>
          <p:nvPr/>
        </p:nvGrpSpPr>
        <p:grpSpPr>
          <a:xfrm>
            <a:off x="4243690" y="3494256"/>
            <a:ext cx="1430949" cy="897289"/>
            <a:chOff x="4351371" y="3547942"/>
            <a:chExt cx="1345130" cy="843475"/>
          </a:xfrm>
        </p:grpSpPr>
        <p:grpSp>
          <p:nvGrpSpPr>
            <p:cNvPr id="5279" name="Google Shape;5279;p83"/>
            <p:cNvGrpSpPr/>
            <p:nvPr/>
          </p:nvGrpSpPr>
          <p:grpSpPr>
            <a:xfrm>
              <a:off x="4351371" y="4209917"/>
              <a:ext cx="1345130" cy="181500"/>
              <a:chOff x="4351371" y="4209917"/>
              <a:chExt cx="1345130" cy="181500"/>
            </a:xfrm>
          </p:grpSpPr>
          <p:sp>
            <p:nvSpPr>
              <p:cNvPr id="5280" name="Google Shape;5280;p8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1" name="Google Shape;5281;p8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82" name="Google Shape;5282;p83"/>
            <p:cNvGrpSpPr/>
            <p:nvPr/>
          </p:nvGrpSpPr>
          <p:grpSpPr>
            <a:xfrm>
              <a:off x="4403010" y="3985221"/>
              <a:ext cx="1109518" cy="181500"/>
              <a:chOff x="4403010" y="3985221"/>
              <a:chExt cx="1109518" cy="181500"/>
            </a:xfrm>
          </p:grpSpPr>
          <p:sp>
            <p:nvSpPr>
              <p:cNvPr id="5283" name="Google Shape;5283;p8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8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85" name="Google Shape;5285;p83"/>
            <p:cNvGrpSpPr/>
            <p:nvPr/>
          </p:nvGrpSpPr>
          <p:grpSpPr>
            <a:xfrm>
              <a:off x="4618704" y="3766582"/>
              <a:ext cx="807858" cy="181500"/>
              <a:chOff x="4618704" y="3766582"/>
              <a:chExt cx="807858" cy="181500"/>
            </a:xfrm>
          </p:grpSpPr>
          <p:sp>
            <p:nvSpPr>
              <p:cNvPr id="5286" name="Google Shape;5286;p8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7" name="Google Shape;5287;p8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88" name="Google Shape;5288;p83"/>
            <p:cNvGrpSpPr/>
            <p:nvPr/>
          </p:nvGrpSpPr>
          <p:grpSpPr>
            <a:xfrm>
              <a:off x="4735238" y="3547942"/>
              <a:ext cx="462839" cy="181500"/>
              <a:chOff x="4735238" y="3547942"/>
              <a:chExt cx="462839" cy="181500"/>
            </a:xfrm>
          </p:grpSpPr>
          <p:sp>
            <p:nvSpPr>
              <p:cNvPr id="5289" name="Google Shape;5289;p8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0" name="Google Shape;5290;p8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91" name="Google Shape;5291;p83"/>
          <p:cNvGrpSpPr/>
          <p:nvPr/>
        </p:nvGrpSpPr>
        <p:grpSpPr>
          <a:xfrm>
            <a:off x="7420047" y="2429580"/>
            <a:ext cx="1020955" cy="928853"/>
            <a:chOff x="926675" y="238125"/>
            <a:chExt cx="5755100" cy="5232975"/>
          </a:xfrm>
        </p:grpSpPr>
        <p:sp>
          <p:nvSpPr>
            <p:cNvPr id="5292" name="Google Shape;5292;p8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6" name="Google Shape;5296;p83"/>
          <p:cNvGrpSpPr/>
          <p:nvPr/>
        </p:nvGrpSpPr>
        <p:grpSpPr>
          <a:xfrm>
            <a:off x="727421" y="2828315"/>
            <a:ext cx="1695374" cy="1560837"/>
            <a:chOff x="727421" y="2828315"/>
            <a:chExt cx="1695374" cy="1560837"/>
          </a:xfrm>
        </p:grpSpPr>
        <p:grpSp>
          <p:nvGrpSpPr>
            <p:cNvPr id="5297" name="Google Shape;5297;p83"/>
            <p:cNvGrpSpPr/>
            <p:nvPr/>
          </p:nvGrpSpPr>
          <p:grpSpPr>
            <a:xfrm>
              <a:off x="727421" y="2828315"/>
              <a:ext cx="1695374" cy="1560837"/>
              <a:chOff x="734799" y="2782450"/>
              <a:chExt cx="1571100" cy="1577400"/>
            </a:xfrm>
          </p:grpSpPr>
          <p:cxnSp>
            <p:nvCxnSpPr>
              <p:cNvPr id="5298" name="Google Shape;5298;p8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99" name="Google Shape;5299;p8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00" name="Google Shape;5300;p83"/>
            <p:cNvGrpSpPr/>
            <p:nvPr/>
          </p:nvGrpSpPr>
          <p:grpSpPr>
            <a:xfrm>
              <a:off x="819108" y="2882501"/>
              <a:ext cx="1556791" cy="1426186"/>
              <a:chOff x="819108" y="2882501"/>
              <a:chExt cx="1556791" cy="1426186"/>
            </a:xfrm>
          </p:grpSpPr>
          <p:grpSp>
            <p:nvGrpSpPr>
              <p:cNvPr id="5301" name="Google Shape;5301;p83"/>
              <p:cNvGrpSpPr/>
              <p:nvPr/>
            </p:nvGrpSpPr>
            <p:grpSpPr>
              <a:xfrm>
                <a:off x="819108" y="2882501"/>
                <a:ext cx="103104" cy="1426186"/>
                <a:chOff x="4674013" y="3100904"/>
                <a:chExt cx="122758" cy="1698043"/>
              </a:xfrm>
            </p:grpSpPr>
            <p:sp>
              <p:nvSpPr>
                <p:cNvPr id="5302" name="Google Shape;5302;p8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83"/>
              <p:cNvGrpSpPr/>
              <p:nvPr/>
            </p:nvGrpSpPr>
            <p:grpSpPr>
              <a:xfrm>
                <a:off x="1062475" y="2882501"/>
                <a:ext cx="103104" cy="1426186"/>
                <a:chOff x="4940438" y="3100904"/>
                <a:chExt cx="122758" cy="1698043"/>
              </a:xfrm>
            </p:grpSpPr>
            <p:sp>
              <p:nvSpPr>
                <p:cNvPr id="5310" name="Google Shape;5310;p8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83"/>
              <p:cNvGrpSpPr/>
              <p:nvPr/>
            </p:nvGrpSpPr>
            <p:grpSpPr>
              <a:xfrm>
                <a:off x="1299324" y="2882501"/>
                <a:ext cx="103104" cy="1426186"/>
                <a:chOff x="5206863" y="3100904"/>
                <a:chExt cx="122758" cy="1698043"/>
              </a:xfrm>
            </p:grpSpPr>
            <p:sp>
              <p:nvSpPr>
                <p:cNvPr id="5318" name="Google Shape;5318;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83"/>
              <p:cNvGrpSpPr/>
              <p:nvPr/>
            </p:nvGrpSpPr>
            <p:grpSpPr>
              <a:xfrm>
                <a:off x="1786057" y="2882501"/>
                <a:ext cx="103104" cy="1426186"/>
                <a:chOff x="6006138" y="3143629"/>
                <a:chExt cx="122758" cy="1698043"/>
              </a:xfrm>
            </p:grpSpPr>
            <p:sp>
              <p:nvSpPr>
                <p:cNvPr id="5326" name="Google Shape;5326;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83"/>
              <p:cNvGrpSpPr/>
              <p:nvPr/>
            </p:nvGrpSpPr>
            <p:grpSpPr>
              <a:xfrm>
                <a:off x="2029422" y="2882501"/>
                <a:ext cx="103104" cy="1426186"/>
                <a:chOff x="6805413" y="3100904"/>
                <a:chExt cx="122758" cy="1698043"/>
              </a:xfrm>
            </p:grpSpPr>
            <p:sp>
              <p:nvSpPr>
                <p:cNvPr id="5334" name="Google Shape;5334;p8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83"/>
              <p:cNvGrpSpPr/>
              <p:nvPr/>
            </p:nvGrpSpPr>
            <p:grpSpPr>
              <a:xfrm>
                <a:off x="2272795" y="2882501"/>
                <a:ext cx="103104" cy="1426186"/>
                <a:chOff x="5206863" y="3100904"/>
                <a:chExt cx="122758" cy="1698043"/>
              </a:xfrm>
            </p:grpSpPr>
            <p:sp>
              <p:nvSpPr>
                <p:cNvPr id="5342" name="Google Shape;5342;p8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3"/>
              <p:cNvGrpSpPr/>
              <p:nvPr/>
            </p:nvGrpSpPr>
            <p:grpSpPr>
              <a:xfrm>
                <a:off x="1542694" y="2882501"/>
                <a:ext cx="103104" cy="1426186"/>
                <a:chOff x="6006138" y="3143629"/>
                <a:chExt cx="122758" cy="1698043"/>
              </a:xfrm>
            </p:grpSpPr>
            <p:sp>
              <p:nvSpPr>
                <p:cNvPr id="5350" name="Google Shape;5350;p8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7" name="Google Shape;5357;p83"/>
          <p:cNvGrpSpPr/>
          <p:nvPr/>
        </p:nvGrpSpPr>
        <p:grpSpPr>
          <a:xfrm>
            <a:off x="5683472" y="3518037"/>
            <a:ext cx="2749952" cy="870677"/>
            <a:chOff x="238125" y="1725700"/>
            <a:chExt cx="7139025" cy="2260325"/>
          </a:xfrm>
        </p:grpSpPr>
        <p:sp>
          <p:nvSpPr>
            <p:cNvPr id="5358" name="Google Shape;5358;p8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3"/>
          <p:cNvGrpSpPr/>
          <p:nvPr/>
        </p:nvGrpSpPr>
        <p:grpSpPr>
          <a:xfrm>
            <a:off x="5953636" y="2459783"/>
            <a:ext cx="1105452" cy="916747"/>
            <a:chOff x="5249100" y="1210600"/>
            <a:chExt cx="3502700" cy="2904775"/>
          </a:xfrm>
        </p:grpSpPr>
        <p:sp>
          <p:nvSpPr>
            <p:cNvPr id="5369" name="Google Shape;5369;p8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3" name="Google Shape;5373;p8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74" name="Google Shape;5374;p8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75" name="Google Shape;5375;p8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76" name="Google Shape;5376;p8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77" name="Google Shape;5377;p8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83"/>
          <p:cNvGrpSpPr/>
          <p:nvPr/>
        </p:nvGrpSpPr>
        <p:grpSpPr>
          <a:xfrm>
            <a:off x="7136183" y="1179201"/>
            <a:ext cx="1304650" cy="1124856"/>
            <a:chOff x="7287122" y="1165658"/>
            <a:chExt cx="1219413" cy="1051365"/>
          </a:xfrm>
        </p:grpSpPr>
        <p:grpSp>
          <p:nvGrpSpPr>
            <p:cNvPr id="5379" name="Google Shape;5379;p83"/>
            <p:cNvGrpSpPr/>
            <p:nvPr/>
          </p:nvGrpSpPr>
          <p:grpSpPr>
            <a:xfrm>
              <a:off x="7287122" y="1969723"/>
              <a:ext cx="1219413" cy="247300"/>
              <a:chOff x="7287122" y="1969723"/>
              <a:chExt cx="1219413" cy="247300"/>
            </a:xfrm>
          </p:grpSpPr>
          <p:sp>
            <p:nvSpPr>
              <p:cNvPr id="5380" name="Google Shape;5380;p8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1" name="Google Shape;5381;p83"/>
              <p:cNvGrpSpPr/>
              <p:nvPr/>
            </p:nvGrpSpPr>
            <p:grpSpPr>
              <a:xfrm>
                <a:off x="7287122" y="2063892"/>
                <a:ext cx="1151753" cy="73428"/>
                <a:chOff x="7287122" y="2063892"/>
                <a:chExt cx="1151753" cy="73428"/>
              </a:xfrm>
            </p:grpSpPr>
            <p:sp>
              <p:nvSpPr>
                <p:cNvPr id="5382" name="Google Shape;5382;p8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3" name="Google Shape;5383;p8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84" name="Google Shape;5384;p83"/>
            <p:cNvGrpSpPr/>
            <p:nvPr/>
          </p:nvGrpSpPr>
          <p:grpSpPr>
            <a:xfrm>
              <a:off x="7287122" y="1712201"/>
              <a:ext cx="1219403" cy="246767"/>
              <a:chOff x="7287122" y="1712201"/>
              <a:chExt cx="1219403" cy="246767"/>
            </a:xfrm>
          </p:grpSpPr>
          <p:sp>
            <p:nvSpPr>
              <p:cNvPr id="5385" name="Google Shape;5385;p8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6" name="Google Shape;5386;p83"/>
              <p:cNvGrpSpPr/>
              <p:nvPr/>
            </p:nvGrpSpPr>
            <p:grpSpPr>
              <a:xfrm>
                <a:off x="7287122" y="1842861"/>
                <a:ext cx="1005303" cy="73419"/>
                <a:chOff x="7287122" y="1842861"/>
                <a:chExt cx="1005303" cy="73419"/>
              </a:xfrm>
            </p:grpSpPr>
            <p:sp>
              <p:nvSpPr>
                <p:cNvPr id="5387" name="Google Shape;5387;p8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8" name="Google Shape;5388;p8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89" name="Google Shape;5389;p83"/>
            <p:cNvGrpSpPr/>
            <p:nvPr/>
          </p:nvGrpSpPr>
          <p:grpSpPr>
            <a:xfrm>
              <a:off x="7287122" y="1447520"/>
              <a:ext cx="1219403" cy="286667"/>
              <a:chOff x="7287122" y="1447520"/>
              <a:chExt cx="1219403" cy="286667"/>
            </a:xfrm>
          </p:grpSpPr>
          <p:sp>
            <p:nvSpPr>
              <p:cNvPr id="5390" name="Google Shape;5390;p8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1" name="Google Shape;5391;p83"/>
              <p:cNvGrpSpPr/>
              <p:nvPr/>
            </p:nvGrpSpPr>
            <p:grpSpPr>
              <a:xfrm>
                <a:off x="7287122" y="1581977"/>
                <a:ext cx="852803" cy="73428"/>
                <a:chOff x="7287122" y="1581977"/>
                <a:chExt cx="852803" cy="73428"/>
              </a:xfrm>
            </p:grpSpPr>
            <p:sp>
              <p:nvSpPr>
                <p:cNvPr id="5392" name="Google Shape;5392;p8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3" name="Google Shape;5393;p8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94" name="Google Shape;5394;p83"/>
            <p:cNvGrpSpPr/>
            <p:nvPr/>
          </p:nvGrpSpPr>
          <p:grpSpPr>
            <a:xfrm>
              <a:off x="7287122" y="1165658"/>
              <a:ext cx="1219403" cy="344253"/>
              <a:chOff x="7287122" y="1165658"/>
              <a:chExt cx="1219403" cy="344253"/>
            </a:xfrm>
          </p:grpSpPr>
          <p:sp>
            <p:nvSpPr>
              <p:cNvPr id="5395" name="Google Shape;5395;p8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6" name="Google Shape;5396;p83"/>
              <p:cNvGrpSpPr/>
              <p:nvPr/>
            </p:nvGrpSpPr>
            <p:grpSpPr>
              <a:xfrm>
                <a:off x="7287122" y="1341025"/>
                <a:ext cx="695703" cy="73419"/>
                <a:chOff x="7287122" y="1341025"/>
                <a:chExt cx="695703" cy="73419"/>
              </a:xfrm>
            </p:grpSpPr>
            <p:sp>
              <p:nvSpPr>
                <p:cNvPr id="5397" name="Google Shape;5397;p8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98" name="Google Shape;5398;p8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99" name="Google Shape;5399;p83"/>
          <p:cNvGrpSpPr/>
          <p:nvPr/>
        </p:nvGrpSpPr>
        <p:grpSpPr>
          <a:xfrm>
            <a:off x="5802676" y="1185224"/>
            <a:ext cx="1397729" cy="1098540"/>
            <a:chOff x="5900602" y="1193063"/>
            <a:chExt cx="1299851" cy="1021707"/>
          </a:xfrm>
        </p:grpSpPr>
        <p:grpSp>
          <p:nvGrpSpPr>
            <p:cNvPr id="5400" name="Google Shape;5400;p83"/>
            <p:cNvGrpSpPr/>
            <p:nvPr/>
          </p:nvGrpSpPr>
          <p:grpSpPr>
            <a:xfrm>
              <a:off x="6520337" y="1193063"/>
              <a:ext cx="341815" cy="799959"/>
              <a:chOff x="6520337" y="1193063"/>
              <a:chExt cx="341815" cy="799959"/>
            </a:xfrm>
          </p:grpSpPr>
          <p:grpSp>
            <p:nvGrpSpPr>
              <p:cNvPr id="5401" name="Google Shape;5401;p83"/>
              <p:cNvGrpSpPr/>
              <p:nvPr/>
            </p:nvGrpSpPr>
            <p:grpSpPr>
              <a:xfrm>
                <a:off x="6520337" y="1589527"/>
                <a:ext cx="213950" cy="403494"/>
                <a:chOff x="6520337" y="1589527"/>
                <a:chExt cx="213950" cy="403494"/>
              </a:xfrm>
            </p:grpSpPr>
            <p:sp>
              <p:nvSpPr>
                <p:cNvPr id="5402" name="Google Shape;5402;p8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83"/>
              <p:cNvGrpSpPr/>
              <p:nvPr/>
            </p:nvGrpSpPr>
            <p:grpSpPr>
              <a:xfrm>
                <a:off x="6577204" y="1193063"/>
                <a:ext cx="284947" cy="464512"/>
                <a:chOff x="6577204" y="1193063"/>
                <a:chExt cx="284947" cy="464512"/>
              </a:xfrm>
            </p:grpSpPr>
            <p:sp>
              <p:nvSpPr>
                <p:cNvPr id="5405" name="Google Shape;5405;p8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6" name="Google Shape;5406;p8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07" name="Google Shape;5407;p83"/>
            <p:cNvGrpSpPr/>
            <p:nvPr/>
          </p:nvGrpSpPr>
          <p:grpSpPr>
            <a:xfrm>
              <a:off x="6238903" y="1193063"/>
              <a:ext cx="300475" cy="900152"/>
              <a:chOff x="6238903" y="1193063"/>
              <a:chExt cx="300475" cy="900152"/>
            </a:xfrm>
          </p:grpSpPr>
          <p:grpSp>
            <p:nvGrpSpPr>
              <p:cNvPr id="5408" name="Google Shape;5408;p83"/>
              <p:cNvGrpSpPr/>
              <p:nvPr/>
            </p:nvGrpSpPr>
            <p:grpSpPr>
              <a:xfrm>
                <a:off x="6290865" y="1489315"/>
                <a:ext cx="248514" cy="603900"/>
                <a:chOff x="6290865" y="1489315"/>
                <a:chExt cx="248514" cy="603900"/>
              </a:xfrm>
            </p:grpSpPr>
            <p:sp>
              <p:nvSpPr>
                <p:cNvPr id="5409" name="Google Shape;5409;p8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83"/>
              <p:cNvGrpSpPr/>
              <p:nvPr/>
            </p:nvGrpSpPr>
            <p:grpSpPr>
              <a:xfrm>
                <a:off x="6238903" y="1193063"/>
                <a:ext cx="284947" cy="333087"/>
                <a:chOff x="6238903" y="1193063"/>
                <a:chExt cx="284947" cy="333087"/>
              </a:xfrm>
            </p:grpSpPr>
            <p:sp>
              <p:nvSpPr>
                <p:cNvPr id="5412" name="Google Shape;5412;p8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3" name="Google Shape;5413;p8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14" name="Google Shape;5414;p83"/>
            <p:cNvGrpSpPr/>
            <p:nvPr/>
          </p:nvGrpSpPr>
          <p:grpSpPr>
            <a:xfrm>
              <a:off x="5900602" y="1193063"/>
              <a:ext cx="444345" cy="1021707"/>
              <a:chOff x="5900602" y="1193063"/>
              <a:chExt cx="444345" cy="1021707"/>
            </a:xfrm>
          </p:grpSpPr>
          <p:grpSp>
            <p:nvGrpSpPr>
              <p:cNvPr id="5415" name="Google Shape;5415;p83"/>
              <p:cNvGrpSpPr/>
              <p:nvPr/>
            </p:nvGrpSpPr>
            <p:grpSpPr>
              <a:xfrm>
                <a:off x="6046501" y="1367785"/>
                <a:ext cx="298446" cy="846986"/>
                <a:chOff x="6046501" y="1367785"/>
                <a:chExt cx="298446" cy="846986"/>
              </a:xfrm>
            </p:grpSpPr>
            <p:sp>
              <p:nvSpPr>
                <p:cNvPr id="5416" name="Google Shape;5416;p8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83"/>
              <p:cNvGrpSpPr/>
              <p:nvPr/>
            </p:nvGrpSpPr>
            <p:grpSpPr>
              <a:xfrm>
                <a:off x="5900602" y="1193063"/>
                <a:ext cx="284947" cy="182312"/>
                <a:chOff x="5900602" y="1193063"/>
                <a:chExt cx="284947" cy="182312"/>
              </a:xfrm>
            </p:grpSpPr>
            <p:sp>
              <p:nvSpPr>
                <p:cNvPr id="5419" name="Google Shape;5419;p8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0" name="Google Shape;5420;p8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21" name="Google Shape;5421;p83"/>
            <p:cNvGrpSpPr/>
            <p:nvPr/>
          </p:nvGrpSpPr>
          <p:grpSpPr>
            <a:xfrm>
              <a:off x="6738300" y="1193063"/>
              <a:ext cx="462153" cy="707634"/>
              <a:chOff x="6738300" y="1193063"/>
              <a:chExt cx="462153" cy="707634"/>
            </a:xfrm>
          </p:grpSpPr>
          <p:grpSp>
            <p:nvGrpSpPr>
              <p:cNvPr id="5422" name="Google Shape;5422;p83"/>
              <p:cNvGrpSpPr/>
              <p:nvPr/>
            </p:nvGrpSpPr>
            <p:grpSpPr>
              <a:xfrm>
                <a:off x="6915505" y="1193063"/>
                <a:ext cx="284947" cy="597387"/>
                <a:chOff x="6915505" y="1193063"/>
                <a:chExt cx="284947" cy="597387"/>
              </a:xfrm>
            </p:grpSpPr>
            <p:sp>
              <p:nvSpPr>
                <p:cNvPr id="5423" name="Google Shape;5423;p8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4" name="Google Shape;5424;p8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25" name="Google Shape;5425;p83"/>
              <p:cNvGrpSpPr/>
              <p:nvPr/>
            </p:nvGrpSpPr>
            <p:grpSpPr>
              <a:xfrm>
                <a:off x="6738300" y="1684725"/>
                <a:ext cx="230066" cy="215971"/>
                <a:chOff x="6738300" y="1684725"/>
                <a:chExt cx="230066" cy="215971"/>
              </a:xfrm>
            </p:grpSpPr>
            <p:sp>
              <p:nvSpPr>
                <p:cNvPr id="5426" name="Google Shape;5426;p8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5"/>
          <p:cNvSpPr txBox="1">
            <a:spLocks noGrp="1"/>
          </p:cNvSpPr>
          <p:nvPr>
            <p:ph type="title" idx="2"/>
          </p:nvPr>
        </p:nvSpPr>
        <p:spPr>
          <a:xfrm>
            <a:off x="1218507" y="2657175"/>
            <a:ext cx="413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latin typeface="Montserrat ExtraBold"/>
                <a:ea typeface="Montserrat ExtraBold"/>
                <a:cs typeface="Montserrat ExtraBold"/>
                <a:sym typeface="Montserrat ExtraBold"/>
              </a:rPr>
              <a:t>Kebutuhan Perangkat Lunak</a:t>
            </a:r>
            <a:endParaRPr dirty="0">
              <a:latin typeface="Montserrat ExtraBold"/>
              <a:ea typeface="Montserrat ExtraBold"/>
              <a:cs typeface="Montserrat ExtraBold"/>
              <a:sym typeface="Montserrat Extra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431"/>
        <p:cNvGrpSpPr/>
        <p:nvPr/>
      </p:nvGrpSpPr>
      <p:grpSpPr>
        <a:xfrm>
          <a:off x="0" y="0"/>
          <a:ext cx="0" cy="0"/>
          <a:chOff x="0" y="0"/>
          <a:chExt cx="0" cy="0"/>
        </a:xfrm>
      </p:grpSpPr>
      <p:sp>
        <p:nvSpPr>
          <p:cNvPr id="5432" name="Google Shape;5432;p8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33" name="Google Shape;5433;p84"/>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34" name="Google Shape;5434;p84"/>
          <p:cNvGrpSpPr/>
          <p:nvPr/>
        </p:nvGrpSpPr>
        <p:grpSpPr>
          <a:xfrm>
            <a:off x="829359" y="2307635"/>
            <a:ext cx="339235" cy="298186"/>
            <a:chOff x="898875" y="244725"/>
            <a:chExt cx="481800" cy="423500"/>
          </a:xfrm>
        </p:grpSpPr>
        <p:sp>
          <p:nvSpPr>
            <p:cNvPr id="5435" name="Google Shape;5435;p8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8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8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1" name="Google Shape;5441;p84"/>
          <p:cNvGrpSpPr/>
          <p:nvPr/>
        </p:nvGrpSpPr>
        <p:grpSpPr>
          <a:xfrm>
            <a:off x="1267741" y="2287103"/>
            <a:ext cx="298169" cy="339253"/>
            <a:chOff x="1529350" y="258825"/>
            <a:chExt cx="423475" cy="481825"/>
          </a:xfrm>
        </p:grpSpPr>
        <p:sp>
          <p:nvSpPr>
            <p:cNvPr id="5442" name="Google Shape;5442;p8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8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4" name="Google Shape;5444;p84"/>
          <p:cNvGrpSpPr/>
          <p:nvPr/>
        </p:nvGrpSpPr>
        <p:grpSpPr>
          <a:xfrm>
            <a:off x="1660716" y="2367273"/>
            <a:ext cx="340890" cy="178912"/>
            <a:chOff x="2084325" y="363300"/>
            <a:chExt cx="484150" cy="254100"/>
          </a:xfrm>
        </p:grpSpPr>
        <p:sp>
          <p:nvSpPr>
            <p:cNvPr id="5445" name="Google Shape;5445;p8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4"/>
          <p:cNvGrpSpPr/>
          <p:nvPr/>
        </p:nvGrpSpPr>
        <p:grpSpPr>
          <a:xfrm>
            <a:off x="2110011" y="2287102"/>
            <a:ext cx="298169" cy="339253"/>
            <a:chOff x="2707500" y="249400"/>
            <a:chExt cx="423475" cy="481825"/>
          </a:xfrm>
        </p:grpSpPr>
        <p:sp>
          <p:nvSpPr>
            <p:cNvPr id="5448" name="Google Shape;5448;p8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0" name="Google Shape;5450;p84"/>
          <p:cNvGrpSpPr/>
          <p:nvPr/>
        </p:nvGrpSpPr>
        <p:grpSpPr>
          <a:xfrm>
            <a:off x="2523626" y="2287428"/>
            <a:ext cx="305386" cy="338602"/>
            <a:chOff x="3300325" y="249875"/>
            <a:chExt cx="433725" cy="480900"/>
          </a:xfrm>
        </p:grpSpPr>
        <p:sp>
          <p:nvSpPr>
            <p:cNvPr id="5451" name="Google Shape;5451;p8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8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8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84"/>
          <p:cNvGrpSpPr/>
          <p:nvPr/>
        </p:nvGrpSpPr>
        <p:grpSpPr>
          <a:xfrm>
            <a:off x="2912712" y="2287349"/>
            <a:ext cx="352349" cy="338760"/>
            <a:chOff x="3854700" y="249750"/>
            <a:chExt cx="500425" cy="481125"/>
          </a:xfrm>
        </p:grpSpPr>
        <p:sp>
          <p:nvSpPr>
            <p:cNvPr id="5458" name="Google Shape;5458;p8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8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8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8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8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84"/>
          <p:cNvGrpSpPr/>
          <p:nvPr/>
        </p:nvGrpSpPr>
        <p:grpSpPr>
          <a:xfrm>
            <a:off x="3330701" y="2287349"/>
            <a:ext cx="352349" cy="338760"/>
            <a:chOff x="4447550" y="249750"/>
            <a:chExt cx="500425" cy="481125"/>
          </a:xfrm>
        </p:grpSpPr>
        <p:sp>
          <p:nvSpPr>
            <p:cNvPr id="5467" name="Google Shape;5467;p8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84"/>
          <p:cNvGrpSpPr/>
          <p:nvPr/>
        </p:nvGrpSpPr>
        <p:grpSpPr>
          <a:xfrm>
            <a:off x="3759902" y="2287102"/>
            <a:ext cx="339253" cy="339253"/>
            <a:chOff x="5049725" y="249400"/>
            <a:chExt cx="481825" cy="481825"/>
          </a:xfrm>
        </p:grpSpPr>
        <p:sp>
          <p:nvSpPr>
            <p:cNvPr id="5470" name="Google Shape;5470;p8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8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84"/>
          <p:cNvGrpSpPr/>
          <p:nvPr/>
        </p:nvGrpSpPr>
        <p:grpSpPr>
          <a:xfrm>
            <a:off x="4173843" y="2287102"/>
            <a:ext cx="339253" cy="339253"/>
            <a:chOff x="5660400" y="238125"/>
            <a:chExt cx="481825" cy="481825"/>
          </a:xfrm>
        </p:grpSpPr>
        <p:sp>
          <p:nvSpPr>
            <p:cNvPr id="5473" name="Google Shape;5473;p8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8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84"/>
          <p:cNvGrpSpPr/>
          <p:nvPr/>
        </p:nvGrpSpPr>
        <p:grpSpPr>
          <a:xfrm>
            <a:off x="4590529" y="2287102"/>
            <a:ext cx="339253" cy="339253"/>
            <a:chOff x="6235400" y="249400"/>
            <a:chExt cx="481825" cy="481825"/>
          </a:xfrm>
        </p:grpSpPr>
        <p:sp>
          <p:nvSpPr>
            <p:cNvPr id="5476" name="Google Shape;5476;p8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8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8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84"/>
          <p:cNvGrpSpPr/>
          <p:nvPr/>
        </p:nvGrpSpPr>
        <p:grpSpPr>
          <a:xfrm>
            <a:off x="828875" y="2731810"/>
            <a:ext cx="340204" cy="298116"/>
            <a:chOff x="899850" y="871450"/>
            <a:chExt cx="483175" cy="423400"/>
          </a:xfrm>
        </p:grpSpPr>
        <p:sp>
          <p:nvSpPr>
            <p:cNvPr id="5482" name="Google Shape;5482;p8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6" name="Google Shape;5486;p8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7" name="Google Shape;5487;p84"/>
          <p:cNvGrpSpPr/>
          <p:nvPr/>
        </p:nvGrpSpPr>
        <p:grpSpPr>
          <a:xfrm>
            <a:off x="1660875" y="2711232"/>
            <a:ext cx="340573" cy="339271"/>
            <a:chOff x="2085450" y="842250"/>
            <a:chExt cx="483700" cy="481850"/>
          </a:xfrm>
        </p:grpSpPr>
        <p:sp>
          <p:nvSpPr>
            <p:cNvPr id="5488" name="Google Shape;5488;p8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8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84"/>
          <p:cNvGrpSpPr/>
          <p:nvPr/>
        </p:nvGrpSpPr>
        <p:grpSpPr>
          <a:xfrm>
            <a:off x="2089443" y="2711241"/>
            <a:ext cx="339306" cy="339253"/>
            <a:chOff x="2685825" y="840375"/>
            <a:chExt cx="481900" cy="481825"/>
          </a:xfrm>
        </p:grpSpPr>
        <p:sp>
          <p:nvSpPr>
            <p:cNvPr id="5492" name="Google Shape;5492;p8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4" name="Google Shape;5494;p84"/>
          <p:cNvGrpSpPr/>
          <p:nvPr/>
        </p:nvGrpSpPr>
        <p:grpSpPr>
          <a:xfrm>
            <a:off x="2501104" y="2710924"/>
            <a:ext cx="350431" cy="339887"/>
            <a:chOff x="3270675" y="841800"/>
            <a:chExt cx="497700" cy="482725"/>
          </a:xfrm>
        </p:grpSpPr>
        <p:sp>
          <p:nvSpPr>
            <p:cNvPr id="5495" name="Google Shape;5495;p8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8" name="Google Shape;5498;p8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9" name="Google Shape;5499;p84"/>
          <p:cNvGrpSpPr/>
          <p:nvPr/>
        </p:nvGrpSpPr>
        <p:grpSpPr>
          <a:xfrm>
            <a:off x="3337249" y="2731783"/>
            <a:ext cx="339253" cy="298169"/>
            <a:chOff x="4467200" y="877100"/>
            <a:chExt cx="481825" cy="423475"/>
          </a:xfrm>
        </p:grpSpPr>
        <p:sp>
          <p:nvSpPr>
            <p:cNvPr id="5500" name="Google Shape;5500;p8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8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84"/>
          <p:cNvGrpSpPr/>
          <p:nvPr/>
        </p:nvGrpSpPr>
        <p:grpSpPr>
          <a:xfrm>
            <a:off x="3752140" y="2711232"/>
            <a:ext cx="354778" cy="339271"/>
            <a:chOff x="5045500" y="842250"/>
            <a:chExt cx="503875" cy="481850"/>
          </a:xfrm>
        </p:grpSpPr>
        <p:sp>
          <p:nvSpPr>
            <p:cNvPr id="5505" name="Google Shape;5505;p8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84"/>
          <p:cNvGrpSpPr/>
          <p:nvPr/>
        </p:nvGrpSpPr>
        <p:grpSpPr>
          <a:xfrm>
            <a:off x="4174987" y="2737451"/>
            <a:ext cx="336965" cy="286833"/>
            <a:chOff x="5645200" y="879425"/>
            <a:chExt cx="478575" cy="407375"/>
          </a:xfrm>
        </p:grpSpPr>
        <p:sp>
          <p:nvSpPr>
            <p:cNvPr id="5508" name="Google Shape;5508;p8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8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84"/>
          <p:cNvGrpSpPr/>
          <p:nvPr/>
        </p:nvGrpSpPr>
        <p:grpSpPr>
          <a:xfrm>
            <a:off x="4611062" y="2711241"/>
            <a:ext cx="298186" cy="339253"/>
            <a:chOff x="6264525" y="842250"/>
            <a:chExt cx="423500" cy="481825"/>
          </a:xfrm>
        </p:grpSpPr>
        <p:sp>
          <p:nvSpPr>
            <p:cNvPr id="5515" name="Google Shape;5515;p8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8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8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8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8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2" name="Google Shape;5522;p84"/>
          <p:cNvGrpSpPr/>
          <p:nvPr/>
        </p:nvGrpSpPr>
        <p:grpSpPr>
          <a:xfrm>
            <a:off x="829350" y="3125895"/>
            <a:ext cx="339253" cy="339253"/>
            <a:chOff x="900750" y="1436075"/>
            <a:chExt cx="481825" cy="481825"/>
          </a:xfrm>
        </p:grpSpPr>
        <p:sp>
          <p:nvSpPr>
            <p:cNvPr id="5523" name="Google Shape;5523;p8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8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84"/>
          <p:cNvGrpSpPr/>
          <p:nvPr/>
        </p:nvGrpSpPr>
        <p:grpSpPr>
          <a:xfrm>
            <a:off x="1247198" y="3186183"/>
            <a:ext cx="339253" cy="218676"/>
            <a:chOff x="1492675" y="1520750"/>
            <a:chExt cx="481825" cy="310575"/>
          </a:xfrm>
        </p:grpSpPr>
        <p:sp>
          <p:nvSpPr>
            <p:cNvPr id="5528" name="Google Shape;5528;p8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84"/>
          <p:cNvGrpSpPr/>
          <p:nvPr/>
        </p:nvGrpSpPr>
        <p:grpSpPr>
          <a:xfrm>
            <a:off x="1654995" y="3125877"/>
            <a:ext cx="352332" cy="339288"/>
            <a:chOff x="2071000" y="1435025"/>
            <a:chExt cx="500400" cy="481875"/>
          </a:xfrm>
        </p:grpSpPr>
        <p:sp>
          <p:nvSpPr>
            <p:cNvPr id="5531" name="Google Shape;5531;p8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8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84"/>
          <p:cNvGrpSpPr/>
          <p:nvPr/>
        </p:nvGrpSpPr>
        <p:grpSpPr>
          <a:xfrm>
            <a:off x="2083159" y="3146709"/>
            <a:ext cx="351874" cy="297623"/>
            <a:chOff x="2678350" y="1464650"/>
            <a:chExt cx="499750" cy="422700"/>
          </a:xfrm>
        </p:grpSpPr>
        <p:sp>
          <p:nvSpPr>
            <p:cNvPr id="5535" name="Google Shape;5535;p8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8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84"/>
          <p:cNvGrpSpPr/>
          <p:nvPr/>
        </p:nvGrpSpPr>
        <p:grpSpPr>
          <a:xfrm>
            <a:off x="2506692" y="3125895"/>
            <a:ext cx="339253" cy="339253"/>
            <a:chOff x="3271200" y="1435075"/>
            <a:chExt cx="481825" cy="481825"/>
          </a:xfrm>
        </p:grpSpPr>
        <p:sp>
          <p:nvSpPr>
            <p:cNvPr id="5539" name="Google Shape;5539;p8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84"/>
          <p:cNvGrpSpPr/>
          <p:nvPr/>
        </p:nvGrpSpPr>
        <p:grpSpPr>
          <a:xfrm>
            <a:off x="2917165" y="3125877"/>
            <a:ext cx="343442" cy="339288"/>
            <a:chOff x="3858100" y="1435075"/>
            <a:chExt cx="487775" cy="481875"/>
          </a:xfrm>
        </p:grpSpPr>
        <p:sp>
          <p:nvSpPr>
            <p:cNvPr id="5542" name="Google Shape;5542;p8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8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8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8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7" name="Google Shape;5547;p84"/>
          <p:cNvGrpSpPr/>
          <p:nvPr/>
        </p:nvGrpSpPr>
        <p:grpSpPr>
          <a:xfrm>
            <a:off x="3337249" y="3125895"/>
            <a:ext cx="339253" cy="339253"/>
            <a:chOff x="4456875" y="1435075"/>
            <a:chExt cx="481825" cy="481825"/>
          </a:xfrm>
        </p:grpSpPr>
        <p:sp>
          <p:nvSpPr>
            <p:cNvPr id="5548" name="Google Shape;5548;p8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8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8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8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8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8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8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8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8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7" name="Google Shape;5567;p84"/>
          <p:cNvGrpSpPr/>
          <p:nvPr/>
        </p:nvGrpSpPr>
        <p:grpSpPr>
          <a:xfrm>
            <a:off x="3758239" y="3125886"/>
            <a:ext cx="342580" cy="339271"/>
            <a:chOff x="5049725" y="1435050"/>
            <a:chExt cx="486550" cy="481850"/>
          </a:xfrm>
        </p:grpSpPr>
        <p:sp>
          <p:nvSpPr>
            <p:cNvPr id="5568" name="Google Shape;5568;p8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8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8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84"/>
          <p:cNvGrpSpPr/>
          <p:nvPr/>
        </p:nvGrpSpPr>
        <p:grpSpPr>
          <a:xfrm>
            <a:off x="4173790" y="3125895"/>
            <a:ext cx="339359" cy="339253"/>
            <a:chOff x="5642475" y="1435075"/>
            <a:chExt cx="481975" cy="481825"/>
          </a:xfrm>
        </p:grpSpPr>
        <p:sp>
          <p:nvSpPr>
            <p:cNvPr id="5573" name="Google Shape;5573;p8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8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8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84"/>
          <p:cNvGrpSpPr/>
          <p:nvPr/>
        </p:nvGrpSpPr>
        <p:grpSpPr>
          <a:xfrm>
            <a:off x="4588276" y="3125886"/>
            <a:ext cx="343759" cy="339271"/>
            <a:chOff x="6232000" y="1435050"/>
            <a:chExt cx="488225" cy="481850"/>
          </a:xfrm>
        </p:grpSpPr>
        <p:sp>
          <p:nvSpPr>
            <p:cNvPr id="5577" name="Google Shape;5577;p8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8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8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8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84"/>
          <p:cNvGrpSpPr/>
          <p:nvPr/>
        </p:nvGrpSpPr>
        <p:grpSpPr>
          <a:xfrm>
            <a:off x="849012" y="3539545"/>
            <a:ext cx="299929" cy="337792"/>
            <a:chOff x="924450" y="2028975"/>
            <a:chExt cx="425975" cy="479750"/>
          </a:xfrm>
        </p:grpSpPr>
        <p:sp>
          <p:nvSpPr>
            <p:cNvPr id="5583" name="Google Shape;5583;p8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8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84"/>
          <p:cNvGrpSpPr/>
          <p:nvPr/>
        </p:nvGrpSpPr>
        <p:grpSpPr>
          <a:xfrm>
            <a:off x="1661509" y="3559347"/>
            <a:ext cx="339306" cy="298186"/>
            <a:chOff x="2085450" y="2057100"/>
            <a:chExt cx="481900" cy="423500"/>
          </a:xfrm>
        </p:grpSpPr>
        <p:sp>
          <p:nvSpPr>
            <p:cNvPr id="5587" name="Google Shape;5587;p8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0" name="Google Shape;5590;p84"/>
          <p:cNvGrpSpPr/>
          <p:nvPr/>
        </p:nvGrpSpPr>
        <p:grpSpPr>
          <a:xfrm>
            <a:off x="2089442" y="3582592"/>
            <a:ext cx="339306" cy="251698"/>
            <a:chOff x="2678275" y="2090100"/>
            <a:chExt cx="481900" cy="357475"/>
          </a:xfrm>
        </p:grpSpPr>
        <p:sp>
          <p:nvSpPr>
            <p:cNvPr id="5591" name="Google Shape;5591;p8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8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8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8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6" name="Google Shape;5596;p84"/>
          <p:cNvGrpSpPr/>
          <p:nvPr/>
        </p:nvGrpSpPr>
        <p:grpSpPr>
          <a:xfrm>
            <a:off x="2566646" y="3594790"/>
            <a:ext cx="219345" cy="227301"/>
            <a:chOff x="3357325" y="2093500"/>
            <a:chExt cx="311525" cy="322825"/>
          </a:xfrm>
        </p:grpSpPr>
        <p:sp>
          <p:nvSpPr>
            <p:cNvPr id="5597" name="Google Shape;5597;p8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8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0" name="Google Shape;5600;p8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1" name="Google Shape;5601;p84"/>
          <p:cNvGrpSpPr/>
          <p:nvPr/>
        </p:nvGrpSpPr>
        <p:grpSpPr>
          <a:xfrm>
            <a:off x="3360836" y="3538814"/>
            <a:ext cx="292078" cy="339253"/>
            <a:chOff x="4492800" y="2027925"/>
            <a:chExt cx="414825" cy="481825"/>
          </a:xfrm>
        </p:grpSpPr>
        <p:sp>
          <p:nvSpPr>
            <p:cNvPr id="5602" name="Google Shape;5602;p8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8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84"/>
          <p:cNvGrpSpPr/>
          <p:nvPr/>
        </p:nvGrpSpPr>
        <p:grpSpPr>
          <a:xfrm>
            <a:off x="3759928" y="3538805"/>
            <a:ext cx="339200" cy="339271"/>
            <a:chOff x="5049725" y="2027900"/>
            <a:chExt cx="481750" cy="481850"/>
          </a:xfrm>
        </p:grpSpPr>
        <p:sp>
          <p:nvSpPr>
            <p:cNvPr id="5605" name="Google Shape;5605;p8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8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8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8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84"/>
          <p:cNvGrpSpPr/>
          <p:nvPr/>
        </p:nvGrpSpPr>
        <p:grpSpPr>
          <a:xfrm>
            <a:off x="4233524" y="3538893"/>
            <a:ext cx="219890" cy="339095"/>
            <a:chOff x="5726350" y="2028150"/>
            <a:chExt cx="312300" cy="481600"/>
          </a:xfrm>
        </p:grpSpPr>
        <p:sp>
          <p:nvSpPr>
            <p:cNvPr id="5614" name="Google Shape;5614;p8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8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8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7" name="Google Shape;5617;p84"/>
          <p:cNvGrpSpPr/>
          <p:nvPr/>
        </p:nvGrpSpPr>
        <p:grpSpPr>
          <a:xfrm>
            <a:off x="4593715" y="3542000"/>
            <a:ext cx="332881" cy="332881"/>
            <a:chOff x="6239925" y="2032450"/>
            <a:chExt cx="472775" cy="472775"/>
          </a:xfrm>
        </p:grpSpPr>
        <p:sp>
          <p:nvSpPr>
            <p:cNvPr id="5618" name="Google Shape;5618;p8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84"/>
          <p:cNvGrpSpPr/>
          <p:nvPr/>
        </p:nvGrpSpPr>
        <p:grpSpPr>
          <a:xfrm>
            <a:off x="5042807" y="2364092"/>
            <a:ext cx="334641" cy="185425"/>
            <a:chOff x="903075" y="2730000"/>
            <a:chExt cx="475275" cy="263350"/>
          </a:xfrm>
        </p:grpSpPr>
        <p:sp>
          <p:nvSpPr>
            <p:cNvPr id="5621" name="Google Shape;5621;p8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8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84"/>
          <p:cNvGrpSpPr/>
          <p:nvPr/>
        </p:nvGrpSpPr>
        <p:grpSpPr>
          <a:xfrm>
            <a:off x="1247198" y="3538814"/>
            <a:ext cx="339253" cy="339253"/>
            <a:chOff x="1492675" y="2027925"/>
            <a:chExt cx="481825" cy="481825"/>
          </a:xfrm>
        </p:grpSpPr>
        <p:sp>
          <p:nvSpPr>
            <p:cNvPr id="5625" name="Google Shape;5625;p8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8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8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0" name="Google Shape;5630;p84"/>
          <p:cNvGrpSpPr/>
          <p:nvPr/>
        </p:nvGrpSpPr>
        <p:grpSpPr>
          <a:xfrm>
            <a:off x="5473575" y="2287178"/>
            <a:ext cx="339253" cy="339253"/>
            <a:chOff x="1492675" y="2620775"/>
            <a:chExt cx="481825" cy="481825"/>
          </a:xfrm>
        </p:grpSpPr>
        <p:sp>
          <p:nvSpPr>
            <p:cNvPr id="5631" name="Google Shape;5631;p8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3" name="Google Shape;5633;p8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4" name="Google Shape;5634;p84"/>
          <p:cNvGrpSpPr/>
          <p:nvPr/>
        </p:nvGrpSpPr>
        <p:grpSpPr>
          <a:xfrm>
            <a:off x="6297328" y="2303161"/>
            <a:ext cx="333585" cy="307287"/>
            <a:chOff x="2682350" y="2643425"/>
            <a:chExt cx="473775" cy="436425"/>
          </a:xfrm>
        </p:grpSpPr>
        <p:sp>
          <p:nvSpPr>
            <p:cNvPr id="5635" name="Google Shape;5635;p8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8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8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8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84"/>
          <p:cNvGrpSpPr/>
          <p:nvPr/>
        </p:nvGrpSpPr>
        <p:grpSpPr>
          <a:xfrm>
            <a:off x="6762818" y="2287178"/>
            <a:ext cx="238531" cy="339253"/>
            <a:chOff x="3342725" y="2620775"/>
            <a:chExt cx="338775" cy="481825"/>
          </a:xfrm>
        </p:grpSpPr>
        <p:sp>
          <p:nvSpPr>
            <p:cNvPr id="5643" name="Google Shape;5643;p8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84"/>
          <p:cNvGrpSpPr/>
          <p:nvPr/>
        </p:nvGrpSpPr>
        <p:grpSpPr>
          <a:xfrm>
            <a:off x="7156568" y="2287178"/>
            <a:ext cx="278296" cy="339253"/>
            <a:chOff x="3907325" y="2620775"/>
            <a:chExt cx="395250" cy="481825"/>
          </a:xfrm>
        </p:grpSpPr>
        <p:sp>
          <p:nvSpPr>
            <p:cNvPr id="5647" name="Google Shape;5647;p8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8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8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8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84"/>
          <p:cNvGrpSpPr/>
          <p:nvPr/>
        </p:nvGrpSpPr>
        <p:grpSpPr>
          <a:xfrm>
            <a:off x="7549755" y="2297783"/>
            <a:ext cx="339253" cy="318042"/>
            <a:chOff x="4456875" y="2635825"/>
            <a:chExt cx="481825" cy="451700"/>
          </a:xfrm>
        </p:grpSpPr>
        <p:sp>
          <p:nvSpPr>
            <p:cNvPr id="5652" name="Google Shape;5652;p8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8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8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8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84"/>
          <p:cNvGrpSpPr/>
          <p:nvPr/>
        </p:nvGrpSpPr>
        <p:grpSpPr>
          <a:xfrm>
            <a:off x="7974679" y="2297783"/>
            <a:ext cx="339253" cy="318042"/>
            <a:chOff x="5049725" y="2635825"/>
            <a:chExt cx="481825" cy="451700"/>
          </a:xfrm>
        </p:grpSpPr>
        <p:sp>
          <p:nvSpPr>
            <p:cNvPr id="5659" name="Google Shape;5659;p8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8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84"/>
          <p:cNvGrpSpPr/>
          <p:nvPr/>
        </p:nvGrpSpPr>
        <p:grpSpPr>
          <a:xfrm>
            <a:off x="2375386" y="3952243"/>
            <a:ext cx="338566" cy="338373"/>
            <a:chOff x="5643000" y="2621375"/>
            <a:chExt cx="480850" cy="480575"/>
          </a:xfrm>
        </p:grpSpPr>
        <p:sp>
          <p:nvSpPr>
            <p:cNvPr id="5663" name="Google Shape;5663;p8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8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8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8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8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84"/>
          <p:cNvGrpSpPr/>
          <p:nvPr/>
        </p:nvGrpSpPr>
        <p:grpSpPr>
          <a:xfrm>
            <a:off x="4192782" y="3951803"/>
            <a:ext cx="339359" cy="339253"/>
            <a:chOff x="6235250" y="2620775"/>
            <a:chExt cx="481975" cy="481825"/>
          </a:xfrm>
        </p:grpSpPr>
        <p:sp>
          <p:nvSpPr>
            <p:cNvPr id="5671" name="Google Shape;5671;p8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8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8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8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6" name="Google Shape;5676;p8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7" name="Google Shape;5677;p84"/>
          <p:cNvGrpSpPr/>
          <p:nvPr/>
        </p:nvGrpSpPr>
        <p:grpSpPr>
          <a:xfrm>
            <a:off x="5472652" y="2711317"/>
            <a:ext cx="341101" cy="339253"/>
            <a:chOff x="1535000" y="3223325"/>
            <a:chExt cx="484450" cy="481825"/>
          </a:xfrm>
        </p:grpSpPr>
        <p:sp>
          <p:nvSpPr>
            <p:cNvPr id="5678" name="Google Shape;5678;p8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8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8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84"/>
          <p:cNvGrpSpPr/>
          <p:nvPr/>
        </p:nvGrpSpPr>
        <p:grpSpPr>
          <a:xfrm>
            <a:off x="5880219" y="2746618"/>
            <a:ext cx="339253" cy="268649"/>
            <a:chOff x="2085525" y="3263750"/>
            <a:chExt cx="481825" cy="381550"/>
          </a:xfrm>
        </p:grpSpPr>
        <p:sp>
          <p:nvSpPr>
            <p:cNvPr id="5682" name="Google Shape;5682;p8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84" name="Google Shape;5684;p8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85" name="Google Shape;5685;p84"/>
          <p:cNvGrpSpPr/>
          <p:nvPr/>
        </p:nvGrpSpPr>
        <p:grpSpPr>
          <a:xfrm>
            <a:off x="6711982" y="2711308"/>
            <a:ext cx="340204" cy="339271"/>
            <a:chOff x="3270450" y="3213625"/>
            <a:chExt cx="483175" cy="481850"/>
          </a:xfrm>
        </p:grpSpPr>
        <p:sp>
          <p:nvSpPr>
            <p:cNvPr id="5686" name="Google Shape;5686;p8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8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84"/>
          <p:cNvGrpSpPr/>
          <p:nvPr/>
        </p:nvGrpSpPr>
        <p:grpSpPr>
          <a:xfrm>
            <a:off x="7211250" y="2711317"/>
            <a:ext cx="168931" cy="339253"/>
            <a:chOff x="3984950" y="3213600"/>
            <a:chExt cx="239925" cy="481825"/>
          </a:xfrm>
        </p:grpSpPr>
        <p:sp>
          <p:nvSpPr>
            <p:cNvPr id="5689" name="Google Shape;5689;p8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8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1" name="Google Shape;5691;p8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93" name="Google Shape;5693;p84"/>
          <p:cNvGrpSpPr/>
          <p:nvPr/>
        </p:nvGrpSpPr>
        <p:grpSpPr>
          <a:xfrm>
            <a:off x="1874281" y="3981487"/>
            <a:ext cx="355218" cy="279880"/>
            <a:chOff x="5629975" y="3255775"/>
            <a:chExt cx="504500" cy="397500"/>
          </a:xfrm>
        </p:grpSpPr>
        <p:sp>
          <p:nvSpPr>
            <p:cNvPr id="5694" name="Google Shape;5694;p8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8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8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8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9" name="Google Shape;5699;p84"/>
          <p:cNvGrpSpPr/>
          <p:nvPr/>
        </p:nvGrpSpPr>
        <p:grpSpPr>
          <a:xfrm>
            <a:off x="3755839" y="3981593"/>
            <a:ext cx="340256" cy="279669"/>
            <a:chOff x="6234950" y="3255925"/>
            <a:chExt cx="483250" cy="397200"/>
          </a:xfrm>
        </p:grpSpPr>
        <p:sp>
          <p:nvSpPr>
            <p:cNvPr id="5700" name="Google Shape;5700;p8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8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8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8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8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8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6" name="Google Shape;5706;p84"/>
          <p:cNvGrpSpPr/>
          <p:nvPr/>
        </p:nvGrpSpPr>
        <p:grpSpPr>
          <a:xfrm>
            <a:off x="5051107" y="3125970"/>
            <a:ext cx="318042" cy="339253"/>
            <a:chOff x="914900" y="3806450"/>
            <a:chExt cx="451700" cy="481825"/>
          </a:xfrm>
        </p:grpSpPr>
        <p:sp>
          <p:nvSpPr>
            <p:cNvPr id="5707" name="Google Shape;5707;p8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8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8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8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8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2" name="Google Shape;5712;p84"/>
          <p:cNvGrpSpPr/>
          <p:nvPr/>
        </p:nvGrpSpPr>
        <p:grpSpPr>
          <a:xfrm>
            <a:off x="5470028" y="3125785"/>
            <a:ext cx="346347" cy="339623"/>
            <a:chOff x="1490050" y="3805975"/>
            <a:chExt cx="491900" cy="482350"/>
          </a:xfrm>
        </p:grpSpPr>
        <p:sp>
          <p:nvSpPr>
            <p:cNvPr id="5713" name="Google Shape;5713;p8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8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8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8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84"/>
          <p:cNvGrpSpPr/>
          <p:nvPr/>
        </p:nvGrpSpPr>
        <p:grpSpPr>
          <a:xfrm>
            <a:off x="5893896" y="3125970"/>
            <a:ext cx="311899" cy="339253"/>
            <a:chOff x="2104275" y="3806450"/>
            <a:chExt cx="442975" cy="481825"/>
          </a:xfrm>
        </p:grpSpPr>
        <p:sp>
          <p:nvSpPr>
            <p:cNvPr id="5718" name="Google Shape;5718;p8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8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84"/>
          <p:cNvGrpSpPr/>
          <p:nvPr/>
        </p:nvGrpSpPr>
        <p:grpSpPr>
          <a:xfrm>
            <a:off x="6317413" y="3125970"/>
            <a:ext cx="293416" cy="339253"/>
            <a:chOff x="2710875" y="3806450"/>
            <a:chExt cx="416725" cy="481825"/>
          </a:xfrm>
        </p:grpSpPr>
        <p:sp>
          <p:nvSpPr>
            <p:cNvPr id="5721" name="Google Shape;5721;p8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8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84"/>
          <p:cNvGrpSpPr/>
          <p:nvPr/>
        </p:nvGrpSpPr>
        <p:grpSpPr>
          <a:xfrm>
            <a:off x="6712457" y="3166412"/>
            <a:ext cx="339253" cy="258369"/>
            <a:chOff x="3271200" y="3863875"/>
            <a:chExt cx="481825" cy="366950"/>
          </a:xfrm>
        </p:grpSpPr>
        <p:sp>
          <p:nvSpPr>
            <p:cNvPr id="5724" name="Google Shape;5724;p8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8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6" name="Google Shape;5726;p84"/>
          <p:cNvGrpSpPr/>
          <p:nvPr/>
        </p:nvGrpSpPr>
        <p:grpSpPr>
          <a:xfrm>
            <a:off x="7147952" y="3126199"/>
            <a:ext cx="295528" cy="338795"/>
            <a:chOff x="3895050" y="3806775"/>
            <a:chExt cx="419725" cy="481175"/>
          </a:xfrm>
        </p:grpSpPr>
        <p:sp>
          <p:nvSpPr>
            <p:cNvPr id="5727" name="Google Shape;5727;p8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8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84"/>
          <p:cNvGrpSpPr/>
          <p:nvPr/>
        </p:nvGrpSpPr>
        <p:grpSpPr>
          <a:xfrm>
            <a:off x="7551234" y="3125979"/>
            <a:ext cx="336296" cy="339235"/>
            <a:chOff x="4464775" y="3806475"/>
            <a:chExt cx="477625" cy="481800"/>
          </a:xfrm>
        </p:grpSpPr>
        <p:sp>
          <p:nvSpPr>
            <p:cNvPr id="5730" name="Google Shape;5730;p8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8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8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8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8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8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84"/>
          <p:cNvGrpSpPr/>
          <p:nvPr/>
        </p:nvGrpSpPr>
        <p:grpSpPr>
          <a:xfrm>
            <a:off x="7974679" y="3125970"/>
            <a:ext cx="339253" cy="339253"/>
            <a:chOff x="5049725" y="3806450"/>
            <a:chExt cx="481825" cy="481825"/>
          </a:xfrm>
        </p:grpSpPr>
        <p:sp>
          <p:nvSpPr>
            <p:cNvPr id="5737" name="Google Shape;5737;p8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8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8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0" name="Google Shape;5740;p84"/>
          <p:cNvGrpSpPr/>
          <p:nvPr/>
        </p:nvGrpSpPr>
        <p:grpSpPr>
          <a:xfrm>
            <a:off x="1461983" y="3951798"/>
            <a:ext cx="339253" cy="339253"/>
            <a:chOff x="5651375" y="3806450"/>
            <a:chExt cx="481825" cy="481825"/>
          </a:xfrm>
        </p:grpSpPr>
        <p:sp>
          <p:nvSpPr>
            <p:cNvPr id="5741" name="Google Shape;5741;p8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8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8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8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84"/>
          <p:cNvGrpSpPr/>
          <p:nvPr/>
        </p:nvGrpSpPr>
        <p:grpSpPr>
          <a:xfrm>
            <a:off x="3360663" y="3953787"/>
            <a:ext cx="298503" cy="335275"/>
            <a:chOff x="6264300" y="3809300"/>
            <a:chExt cx="423950" cy="476175"/>
          </a:xfrm>
        </p:grpSpPr>
        <p:sp>
          <p:nvSpPr>
            <p:cNvPr id="5746" name="Google Shape;5746;p8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8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8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84"/>
          <p:cNvGrpSpPr/>
          <p:nvPr/>
        </p:nvGrpSpPr>
        <p:grpSpPr>
          <a:xfrm>
            <a:off x="5039841" y="3538881"/>
            <a:ext cx="340573" cy="339271"/>
            <a:chOff x="898875" y="4399275"/>
            <a:chExt cx="483700" cy="481850"/>
          </a:xfrm>
        </p:grpSpPr>
        <p:sp>
          <p:nvSpPr>
            <p:cNvPr id="5750" name="Google Shape;5750;p8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8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8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8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8" name="Google Shape;5758;p84"/>
          <p:cNvGrpSpPr/>
          <p:nvPr/>
        </p:nvGrpSpPr>
        <p:grpSpPr>
          <a:xfrm>
            <a:off x="5473575" y="3554133"/>
            <a:ext cx="339253" cy="308765"/>
            <a:chOff x="1492675" y="4420975"/>
            <a:chExt cx="481825" cy="438525"/>
          </a:xfrm>
        </p:grpSpPr>
        <p:sp>
          <p:nvSpPr>
            <p:cNvPr id="5759" name="Google Shape;5759;p8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8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8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8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8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4" name="Google Shape;5764;p84"/>
          <p:cNvGrpSpPr/>
          <p:nvPr/>
        </p:nvGrpSpPr>
        <p:grpSpPr>
          <a:xfrm>
            <a:off x="5878556" y="3539558"/>
            <a:ext cx="342580" cy="337915"/>
            <a:chOff x="2084100" y="4400250"/>
            <a:chExt cx="486550" cy="479925"/>
          </a:xfrm>
        </p:grpSpPr>
        <p:sp>
          <p:nvSpPr>
            <p:cNvPr id="5765" name="Google Shape;5765;p8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8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8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84"/>
          <p:cNvGrpSpPr/>
          <p:nvPr/>
        </p:nvGrpSpPr>
        <p:grpSpPr>
          <a:xfrm>
            <a:off x="6315036" y="3538907"/>
            <a:ext cx="298169" cy="339218"/>
            <a:chOff x="2707950" y="4399325"/>
            <a:chExt cx="423475" cy="481775"/>
          </a:xfrm>
        </p:grpSpPr>
        <p:sp>
          <p:nvSpPr>
            <p:cNvPr id="5772" name="Google Shape;5772;p8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8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8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8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8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8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8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84"/>
          <p:cNvGrpSpPr/>
          <p:nvPr/>
        </p:nvGrpSpPr>
        <p:grpSpPr>
          <a:xfrm>
            <a:off x="6744555" y="3538881"/>
            <a:ext cx="275057" cy="339271"/>
            <a:chOff x="3330525" y="4399275"/>
            <a:chExt cx="390650" cy="481850"/>
          </a:xfrm>
        </p:grpSpPr>
        <p:sp>
          <p:nvSpPr>
            <p:cNvPr id="5785" name="Google Shape;5785;p8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8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8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8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8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2" name="Google Shape;5792;p84"/>
          <p:cNvGrpSpPr/>
          <p:nvPr/>
        </p:nvGrpSpPr>
        <p:grpSpPr>
          <a:xfrm>
            <a:off x="7169084" y="3538890"/>
            <a:ext cx="253265" cy="339253"/>
            <a:chOff x="3938800" y="4399275"/>
            <a:chExt cx="359700" cy="481825"/>
          </a:xfrm>
        </p:grpSpPr>
        <p:sp>
          <p:nvSpPr>
            <p:cNvPr id="5793" name="Google Shape;5793;p8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8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8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8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8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8" name="Google Shape;5798;p84"/>
          <p:cNvGrpSpPr/>
          <p:nvPr/>
        </p:nvGrpSpPr>
        <p:grpSpPr>
          <a:xfrm>
            <a:off x="7639862" y="3538890"/>
            <a:ext cx="159039" cy="339253"/>
            <a:chOff x="4584850" y="4399275"/>
            <a:chExt cx="225875" cy="481825"/>
          </a:xfrm>
        </p:grpSpPr>
        <p:sp>
          <p:nvSpPr>
            <p:cNvPr id="5799" name="Google Shape;5799;p8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1" name="Google Shape;5801;p8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2" name="Google Shape;5802;p84"/>
          <p:cNvGrpSpPr/>
          <p:nvPr/>
        </p:nvGrpSpPr>
        <p:grpSpPr>
          <a:xfrm>
            <a:off x="1049680" y="3951795"/>
            <a:ext cx="339253" cy="339253"/>
            <a:chOff x="5642550" y="4399275"/>
            <a:chExt cx="481825" cy="481825"/>
          </a:xfrm>
        </p:grpSpPr>
        <p:sp>
          <p:nvSpPr>
            <p:cNvPr id="5803" name="Google Shape;5803;p8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5" name="Google Shape;5805;p84"/>
          <p:cNvGrpSpPr/>
          <p:nvPr/>
        </p:nvGrpSpPr>
        <p:grpSpPr>
          <a:xfrm>
            <a:off x="2859815" y="3963703"/>
            <a:ext cx="363316" cy="315437"/>
            <a:chOff x="6218300" y="4416175"/>
            <a:chExt cx="516000" cy="448000"/>
          </a:xfrm>
        </p:grpSpPr>
        <p:sp>
          <p:nvSpPr>
            <p:cNvPr id="5806" name="Google Shape;5806;p8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8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4"/>
          <p:cNvGrpSpPr/>
          <p:nvPr/>
        </p:nvGrpSpPr>
        <p:grpSpPr>
          <a:xfrm>
            <a:off x="5918879" y="3951792"/>
            <a:ext cx="339253" cy="339253"/>
            <a:chOff x="899850" y="4992125"/>
            <a:chExt cx="481825" cy="481825"/>
          </a:xfrm>
        </p:grpSpPr>
        <p:sp>
          <p:nvSpPr>
            <p:cNvPr id="5810" name="Google Shape;5810;p8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3" name="Google Shape;5813;p84"/>
          <p:cNvGrpSpPr/>
          <p:nvPr/>
        </p:nvGrpSpPr>
        <p:grpSpPr>
          <a:xfrm>
            <a:off x="5461708" y="3951792"/>
            <a:ext cx="339253" cy="339253"/>
            <a:chOff x="1492675" y="4992125"/>
            <a:chExt cx="481825" cy="481825"/>
          </a:xfrm>
        </p:grpSpPr>
        <p:sp>
          <p:nvSpPr>
            <p:cNvPr id="5814" name="Google Shape;5814;p8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8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6" name="Google Shape;5816;p84"/>
          <p:cNvGrpSpPr/>
          <p:nvPr/>
        </p:nvGrpSpPr>
        <p:grpSpPr>
          <a:xfrm>
            <a:off x="5004462" y="3951792"/>
            <a:ext cx="339253" cy="339253"/>
            <a:chOff x="2085525" y="4992125"/>
            <a:chExt cx="481825" cy="481825"/>
          </a:xfrm>
        </p:grpSpPr>
        <p:sp>
          <p:nvSpPr>
            <p:cNvPr id="5817" name="Google Shape;5817;p8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4"/>
          <p:cNvGrpSpPr/>
          <p:nvPr/>
        </p:nvGrpSpPr>
        <p:grpSpPr>
          <a:xfrm>
            <a:off x="6833221" y="3951792"/>
            <a:ext cx="339253" cy="339253"/>
            <a:chOff x="2678350" y="4992125"/>
            <a:chExt cx="481825" cy="481825"/>
          </a:xfrm>
        </p:grpSpPr>
        <p:sp>
          <p:nvSpPr>
            <p:cNvPr id="5820" name="Google Shape;5820;p8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8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84"/>
          <p:cNvGrpSpPr/>
          <p:nvPr/>
        </p:nvGrpSpPr>
        <p:grpSpPr>
          <a:xfrm>
            <a:off x="4628816" y="3951792"/>
            <a:ext cx="339253" cy="339253"/>
            <a:chOff x="3271200" y="4992125"/>
            <a:chExt cx="481825" cy="481825"/>
          </a:xfrm>
        </p:grpSpPr>
        <p:sp>
          <p:nvSpPr>
            <p:cNvPr id="5824" name="Google Shape;5824;p8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8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8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7" name="Google Shape;5827;p84"/>
          <p:cNvGrpSpPr/>
          <p:nvPr/>
        </p:nvGrpSpPr>
        <p:grpSpPr>
          <a:xfrm>
            <a:off x="7290263" y="3952822"/>
            <a:ext cx="339411" cy="337193"/>
            <a:chOff x="3863900" y="4993625"/>
            <a:chExt cx="482050" cy="478900"/>
          </a:xfrm>
        </p:grpSpPr>
        <p:sp>
          <p:nvSpPr>
            <p:cNvPr id="5828" name="Google Shape;5828;p8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8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8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2" name="Google Shape;5832;p84"/>
          <p:cNvGrpSpPr/>
          <p:nvPr/>
        </p:nvGrpSpPr>
        <p:grpSpPr>
          <a:xfrm>
            <a:off x="7747437" y="3952822"/>
            <a:ext cx="339411" cy="337193"/>
            <a:chOff x="4456725" y="4993625"/>
            <a:chExt cx="482050" cy="478900"/>
          </a:xfrm>
        </p:grpSpPr>
        <p:sp>
          <p:nvSpPr>
            <p:cNvPr id="5833" name="Google Shape;5833;p8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8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84"/>
          <p:cNvGrpSpPr/>
          <p:nvPr/>
        </p:nvGrpSpPr>
        <p:grpSpPr>
          <a:xfrm>
            <a:off x="6376030" y="3952813"/>
            <a:ext cx="339411" cy="337211"/>
            <a:chOff x="5049575" y="4993600"/>
            <a:chExt cx="482050" cy="478925"/>
          </a:xfrm>
        </p:grpSpPr>
        <p:sp>
          <p:nvSpPr>
            <p:cNvPr id="5838" name="Google Shape;5838;p8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845"/>
        <p:cNvGrpSpPr/>
        <p:nvPr/>
      </p:nvGrpSpPr>
      <p:grpSpPr>
        <a:xfrm>
          <a:off x="0" y="0"/>
          <a:ext cx="0" cy="0"/>
          <a:chOff x="0" y="0"/>
          <a:chExt cx="0" cy="0"/>
        </a:xfrm>
      </p:grpSpPr>
      <p:sp>
        <p:nvSpPr>
          <p:cNvPr id="5846" name="Google Shape;5846;p85"/>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47" name="Google Shape;5847;p85"/>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48" name="Google Shape;5848;p85"/>
          <p:cNvGrpSpPr/>
          <p:nvPr/>
        </p:nvGrpSpPr>
        <p:grpSpPr>
          <a:xfrm>
            <a:off x="876361" y="1533504"/>
            <a:ext cx="322099" cy="370529"/>
            <a:chOff x="-42971725" y="3217825"/>
            <a:chExt cx="275675" cy="317125"/>
          </a:xfrm>
        </p:grpSpPr>
        <p:sp>
          <p:nvSpPr>
            <p:cNvPr id="5849" name="Google Shape;5849;p8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85"/>
          <p:cNvGrpSpPr/>
          <p:nvPr/>
        </p:nvGrpSpPr>
        <p:grpSpPr>
          <a:xfrm>
            <a:off x="848276" y="2002160"/>
            <a:ext cx="378270" cy="337551"/>
            <a:chOff x="-42996150" y="3612600"/>
            <a:chExt cx="323750" cy="288900"/>
          </a:xfrm>
        </p:grpSpPr>
        <p:sp>
          <p:nvSpPr>
            <p:cNvPr id="5853" name="Google Shape;5853;p8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85"/>
          <p:cNvGrpSpPr/>
          <p:nvPr/>
        </p:nvGrpSpPr>
        <p:grpSpPr>
          <a:xfrm>
            <a:off x="851036" y="2411530"/>
            <a:ext cx="372749" cy="370909"/>
            <a:chOff x="-42994575" y="3950300"/>
            <a:chExt cx="319025" cy="317450"/>
          </a:xfrm>
        </p:grpSpPr>
        <p:sp>
          <p:nvSpPr>
            <p:cNvPr id="5857" name="Google Shape;5857;p8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5"/>
          <p:cNvGrpSpPr/>
          <p:nvPr/>
        </p:nvGrpSpPr>
        <p:grpSpPr>
          <a:xfrm>
            <a:off x="3004431" y="1558362"/>
            <a:ext cx="371785" cy="370879"/>
            <a:chOff x="-41111350" y="3239100"/>
            <a:chExt cx="318200" cy="317425"/>
          </a:xfrm>
        </p:grpSpPr>
        <p:sp>
          <p:nvSpPr>
            <p:cNvPr id="5861" name="Google Shape;5861;p8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85"/>
          <p:cNvGrpSpPr/>
          <p:nvPr/>
        </p:nvGrpSpPr>
        <p:grpSpPr>
          <a:xfrm>
            <a:off x="3000751" y="1993894"/>
            <a:ext cx="379146" cy="370967"/>
            <a:chOff x="-41117650" y="3605525"/>
            <a:chExt cx="324500" cy="317500"/>
          </a:xfrm>
        </p:grpSpPr>
        <p:sp>
          <p:nvSpPr>
            <p:cNvPr id="5866" name="Google Shape;5866;p8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9" name="Google Shape;5869;p85"/>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0" name="Google Shape;5870;p85"/>
          <p:cNvGrpSpPr/>
          <p:nvPr/>
        </p:nvGrpSpPr>
        <p:grpSpPr>
          <a:xfrm>
            <a:off x="1827005" y="2885417"/>
            <a:ext cx="216271" cy="371814"/>
            <a:chOff x="-39205300" y="3220175"/>
            <a:chExt cx="185100" cy="318225"/>
          </a:xfrm>
        </p:grpSpPr>
        <p:sp>
          <p:nvSpPr>
            <p:cNvPr id="5871" name="Google Shape;5871;p8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5"/>
          <p:cNvGrpSpPr/>
          <p:nvPr/>
        </p:nvGrpSpPr>
        <p:grpSpPr>
          <a:xfrm>
            <a:off x="1792533" y="3345488"/>
            <a:ext cx="300016" cy="369273"/>
            <a:chOff x="-39248625" y="3588600"/>
            <a:chExt cx="256775" cy="316050"/>
          </a:xfrm>
        </p:grpSpPr>
        <p:sp>
          <p:nvSpPr>
            <p:cNvPr id="5874" name="Google Shape;5874;p8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6" name="Google Shape;5876;p85"/>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5"/>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8" name="Google Shape;5878;p85"/>
          <p:cNvGrpSpPr/>
          <p:nvPr/>
        </p:nvGrpSpPr>
        <p:grpSpPr>
          <a:xfrm>
            <a:off x="1243246" y="1533504"/>
            <a:ext cx="429504" cy="370879"/>
            <a:chOff x="-42651700" y="3217825"/>
            <a:chExt cx="367600" cy="317425"/>
          </a:xfrm>
        </p:grpSpPr>
        <p:sp>
          <p:nvSpPr>
            <p:cNvPr id="5879" name="Google Shape;5879;p8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5"/>
          <p:cNvGrpSpPr/>
          <p:nvPr/>
        </p:nvGrpSpPr>
        <p:grpSpPr>
          <a:xfrm>
            <a:off x="1278678" y="1973154"/>
            <a:ext cx="358640" cy="363226"/>
            <a:chOff x="-42617300" y="3587775"/>
            <a:chExt cx="306950" cy="310875"/>
          </a:xfrm>
        </p:grpSpPr>
        <p:sp>
          <p:nvSpPr>
            <p:cNvPr id="5884" name="Google Shape;5884;p8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6" name="Google Shape;5886;p85"/>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7" name="Google Shape;5887;p85"/>
          <p:cNvGrpSpPr/>
          <p:nvPr/>
        </p:nvGrpSpPr>
        <p:grpSpPr>
          <a:xfrm>
            <a:off x="3450506" y="1557895"/>
            <a:ext cx="376926" cy="370324"/>
            <a:chOff x="-40748275" y="3238700"/>
            <a:chExt cx="322600" cy="316950"/>
          </a:xfrm>
        </p:grpSpPr>
        <p:sp>
          <p:nvSpPr>
            <p:cNvPr id="5888" name="Google Shape;5888;p8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85"/>
          <p:cNvGrpSpPr/>
          <p:nvPr/>
        </p:nvGrpSpPr>
        <p:grpSpPr>
          <a:xfrm>
            <a:off x="3453062" y="2025879"/>
            <a:ext cx="371814" cy="338690"/>
            <a:chOff x="-40745125" y="3632900"/>
            <a:chExt cx="318225" cy="289875"/>
          </a:xfrm>
        </p:grpSpPr>
        <p:sp>
          <p:nvSpPr>
            <p:cNvPr id="5895" name="Google Shape;5895;p8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85"/>
          <p:cNvGrpSpPr/>
          <p:nvPr/>
        </p:nvGrpSpPr>
        <p:grpSpPr>
          <a:xfrm>
            <a:off x="3457209" y="2437089"/>
            <a:ext cx="363518" cy="370178"/>
            <a:chOff x="-40742750" y="3972175"/>
            <a:chExt cx="311125" cy="316825"/>
          </a:xfrm>
        </p:grpSpPr>
        <p:sp>
          <p:nvSpPr>
            <p:cNvPr id="5903" name="Google Shape;5903;p8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85"/>
          <p:cNvGrpSpPr/>
          <p:nvPr/>
        </p:nvGrpSpPr>
        <p:grpSpPr>
          <a:xfrm>
            <a:off x="2239871" y="2887257"/>
            <a:ext cx="266892" cy="369974"/>
            <a:chOff x="-38860325" y="3221750"/>
            <a:chExt cx="228425" cy="316650"/>
          </a:xfrm>
        </p:grpSpPr>
        <p:sp>
          <p:nvSpPr>
            <p:cNvPr id="5906" name="Google Shape;5906;p8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5"/>
          <p:cNvGrpSpPr/>
          <p:nvPr/>
        </p:nvGrpSpPr>
        <p:grpSpPr>
          <a:xfrm>
            <a:off x="2190678" y="3349314"/>
            <a:ext cx="380081" cy="367111"/>
            <a:chOff x="-38905225" y="3591875"/>
            <a:chExt cx="325300" cy="314200"/>
          </a:xfrm>
        </p:grpSpPr>
        <p:sp>
          <p:nvSpPr>
            <p:cNvPr id="5911" name="Google Shape;5911;p8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4" name="Google Shape;5914;p85"/>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5" name="Google Shape;5915;p85"/>
          <p:cNvGrpSpPr/>
          <p:nvPr/>
        </p:nvGrpSpPr>
        <p:grpSpPr>
          <a:xfrm>
            <a:off x="3997427" y="3334394"/>
            <a:ext cx="290815" cy="369740"/>
            <a:chOff x="-37370925" y="3579105"/>
            <a:chExt cx="248900" cy="316450"/>
          </a:xfrm>
        </p:grpSpPr>
        <p:sp>
          <p:nvSpPr>
            <p:cNvPr id="5916" name="Google Shape;5916;p8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8" name="Google Shape;5918;p85"/>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5"/>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0" name="Google Shape;5920;p85"/>
          <p:cNvGrpSpPr/>
          <p:nvPr/>
        </p:nvGrpSpPr>
        <p:grpSpPr>
          <a:xfrm>
            <a:off x="1690803" y="2412465"/>
            <a:ext cx="371814" cy="369974"/>
            <a:chOff x="-42259725" y="3951100"/>
            <a:chExt cx="318225" cy="316650"/>
          </a:xfrm>
        </p:grpSpPr>
        <p:sp>
          <p:nvSpPr>
            <p:cNvPr id="5921" name="Google Shape;5921;p8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85"/>
          <p:cNvGrpSpPr/>
          <p:nvPr/>
        </p:nvGrpSpPr>
        <p:grpSpPr>
          <a:xfrm>
            <a:off x="3889164" y="1591486"/>
            <a:ext cx="370879" cy="337755"/>
            <a:chOff x="-40378075" y="3267450"/>
            <a:chExt cx="317425" cy="289075"/>
          </a:xfrm>
        </p:grpSpPr>
        <p:sp>
          <p:nvSpPr>
            <p:cNvPr id="5924" name="Google Shape;5924;p8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5"/>
          <p:cNvGrpSpPr/>
          <p:nvPr/>
        </p:nvGrpSpPr>
        <p:grpSpPr>
          <a:xfrm>
            <a:off x="3892830" y="1992754"/>
            <a:ext cx="363548" cy="369974"/>
            <a:chOff x="-40372575" y="3604550"/>
            <a:chExt cx="311150" cy="316650"/>
          </a:xfrm>
        </p:grpSpPr>
        <p:sp>
          <p:nvSpPr>
            <p:cNvPr id="5929" name="Google Shape;5929;p8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5"/>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5"/>
          <p:cNvGrpSpPr/>
          <p:nvPr/>
        </p:nvGrpSpPr>
        <p:grpSpPr>
          <a:xfrm>
            <a:off x="2616780" y="2885417"/>
            <a:ext cx="399038" cy="372165"/>
            <a:chOff x="-38542250" y="3220175"/>
            <a:chExt cx="341525" cy="318525"/>
          </a:xfrm>
        </p:grpSpPr>
        <p:sp>
          <p:nvSpPr>
            <p:cNvPr id="5934" name="Google Shape;5934;p8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5"/>
          <p:cNvGrpSpPr/>
          <p:nvPr/>
        </p:nvGrpSpPr>
        <p:grpSpPr>
          <a:xfrm>
            <a:off x="2638712" y="3344787"/>
            <a:ext cx="369974" cy="369068"/>
            <a:chOff x="-38537400" y="3588000"/>
            <a:chExt cx="316650" cy="315875"/>
          </a:xfrm>
        </p:grpSpPr>
        <p:sp>
          <p:nvSpPr>
            <p:cNvPr id="5938" name="Google Shape;5938;p8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5"/>
          <p:cNvGrpSpPr/>
          <p:nvPr/>
        </p:nvGrpSpPr>
        <p:grpSpPr>
          <a:xfrm>
            <a:off x="2637792" y="3802316"/>
            <a:ext cx="371814" cy="369974"/>
            <a:chOff x="-38538975" y="3954250"/>
            <a:chExt cx="318225" cy="316650"/>
          </a:xfrm>
        </p:grpSpPr>
        <p:sp>
          <p:nvSpPr>
            <p:cNvPr id="5943" name="Google Shape;5943;p8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5"/>
          <p:cNvGrpSpPr/>
          <p:nvPr/>
        </p:nvGrpSpPr>
        <p:grpSpPr>
          <a:xfrm>
            <a:off x="3955104" y="3797243"/>
            <a:ext cx="375465" cy="371814"/>
            <a:chOff x="-37385100" y="3949908"/>
            <a:chExt cx="321350" cy="318225"/>
          </a:xfrm>
        </p:grpSpPr>
        <p:sp>
          <p:nvSpPr>
            <p:cNvPr id="5946" name="Google Shape;5946;p8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85"/>
          <p:cNvGrpSpPr/>
          <p:nvPr/>
        </p:nvGrpSpPr>
        <p:grpSpPr>
          <a:xfrm>
            <a:off x="2130763" y="1532803"/>
            <a:ext cx="370909" cy="370675"/>
            <a:chOff x="-41895050" y="3217225"/>
            <a:chExt cx="317450" cy="317250"/>
          </a:xfrm>
        </p:grpSpPr>
        <p:sp>
          <p:nvSpPr>
            <p:cNvPr id="5949" name="Google Shape;5949;p8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85"/>
          <p:cNvGrpSpPr/>
          <p:nvPr/>
        </p:nvGrpSpPr>
        <p:grpSpPr>
          <a:xfrm>
            <a:off x="2130310" y="1969737"/>
            <a:ext cx="371814" cy="369974"/>
            <a:chOff x="-41893475" y="3584850"/>
            <a:chExt cx="318225" cy="316650"/>
          </a:xfrm>
        </p:grpSpPr>
        <p:sp>
          <p:nvSpPr>
            <p:cNvPr id="5955" name="Google Shape;5955;p8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85"/>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5"/>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85"/>
          <p:cNvGrpSpPr/>
          <p:nvPr/>
        </p:nvGrpSpPr>
        <p:grpSpPr>
          <a:xfrm>
            <a:off x="900338" y="3365029"/>
            <a:ext cx="337522" cy="370909"/>
            <a:chOff x="-39998250" y="3605325"/>
            <a:chExt cx="288875" cy="317450"/>
          </a:xfrm>
        </p:grpSpPr>
        <p:sp>
          <p:nvSpPr>
            <p:cNvPr id="5962" name="Google Shape;5962;p8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85"/>
          <p:cNvGrpSpPr/>
          <p:nvPr/>
        </p:nvGrpSpPr>
        <p:grpSpPr>
          <a:xfrm>
            <a:off x="884112" y="3823493"/>
            <a:ext cx="369974" cy="369945"/>
            <a:chOff x="-40011050" y="3972375"/>
            <a:chExt cx="316650" cy="316625"/>
          </a:xfrm>
        </p:grpSpPr>
        <p:sp>
          <p:nvSpPr>
            <p:cNvPr id="5965" name="Google Shape;5965;p8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85"/>
          <p:cNvGrpSpPr/>
          <p:nvPr/>
        </p:nvGrpSpPr>
        <p:grpSpPr>
          <a:xfrm>
            <a:off x="3116043" y="2888192"/>
            <a:ext cx="266921" cy="369039"/>
            <a:chOff x="-38129425" y="3222550"/>
            <a:chExt cx="228450" cy="315850"/>
          </a:xfrm>
        </p:grpSpPr>
        <p:sp>
          <p:nvSpPr>
            <p:cNvPr id="5968" name="Google Shape;5968;p8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85"/>
          <p:cNvGrpSpPr/>
          <p:nvPr/>
        </p:nvGrpSpPr>
        <p:grpSpPr>
          <a:xfrm>
            <a:off x="3071012" y="3344787"/>
            <a:ext cx="371785" cy="369974"/>
            <a:chOff x="-38172725" y="3588000"/>
            <a:chExt cx="318200" cy="316650"/>
          </a:xfrm>
        </p:grpSpPr>
        <p:sp>
          <p:nvSpPr>
            <p:cNvPr id="5971" name="Google Shape;5971;p8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85"/>
          <p:cNvGrpSpPr/>
          <p:nvPr/>
        </p:nvGrpSpPr>
        <p:grpSpPr>
          <a:xfrm>
            <a:off x="3146914" y="3803222"/>
            <a:ext cx="219981" cy="369974"/>
            <a:chOff x="-38109725" y="3955025"/>
            <a:chExt cx="188275" cy="316650"/>
          </a:xfrm>
        </p:grpSpPr>
        <p:sp>
          <p:nvSpPr>
            <p:cNvPr id="5980" name="Google Shape;5980;p8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85"/>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3" name="Google Shape;5983;p85"/>
          <p:cNvGrpSpPr/>
          <p:nvPr/>
        </p:nvGrpSpPr>
        <p:grpSpPr>
          <a:xfrm>
            <a:off x="2562313" y="1534643"/>
            <a:ext cx="373654" cy="369068"/>
            <a:chOff x="-41530375" y="3218800"/>
            <a:chExt cx="319800" cy="315875"/>
          </a:xfrm>
        </p:grpSpPr>
        <p:sp>
          <p:nvSpPr>
            <p:cNvPr id="5984" name="Google Shape;5984;p8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85"/>
          <p:cNvGrpSpPr/>
          <p:nvPr/>
        </p:nvGrpSpPr>
        <p:grpSpPr>
          <a:xfrm>
            <a:off x="2564607" y="2049801"/>
            <a:ext cx="369068" cy="289004"/>
            <a:chOff x="-41526450" y="3653375"/>
            <a:chExt cx="315875" cy="247350"/>
          </a:xfrm>
        </p:grpSpPr>
        <p:sp>
          <p:nvSpPr>
            <p:cNvPr id="5987" name="Google Shape;5987;p8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5"/>
          <p:cNvGrpSpPr/>
          <p:nvPr/>
        </p:nvGrpSpPr>
        <p:grpSpPr>
          <a:xfrm>
            <a:off x="2565994" y="2412465"/>
            <a:ext cx="366293" cy="369974"/>
            <a:chOff x="-41526450" y="3951100"/>
            <a:chExt cx="313500" cy="316650"/>
          </a:xfrm>
        </p:grpSpPr>
        <p:sp>
          <p:nvSpPr>
            <p:cNvPr id="5990" name="Google Shape;5990;p8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85"/>
          <p:cNvGrpSpPr/>
          <p:nvPr/>
        </p:nvGrpSpPr>
        <p:grpSpPr>
          <a:xfrm>
            <a:off x="1331249" y="2906594"/>
            <a:ext cx="339595" cy="371814"/>
            <a:chOff x="-39625900" y="3238300"/>
            <a:chExt cx="290650" cy="318225"/>
          </a:xfrm>
        </p:grpSpPr>
        <p:sp>
          <p:nvSpPr>
            <p:cNvPr id="5994" name="Google Shape;5994;p8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85"/>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85"/>
          <p:cNvGrpSpPr/>
          <p:nvPr/>
        </p:nvGrpSpPr>
        <p:grpSpPr>
          <a:xfrm>
            <a:off x="1325300" y="3823055"/>
            <a:ext cx="366293" cy="370441"/>
            <a:chOff x="-39647175" y="3972000"/>
            <a:chExt cx="313500" cy="317050"/>
          </a:xfrm>
        </p:grpSpPr>
        <p:sp>
          <p:nvSpPr>
            <p:cNvPr id="5998" name="Google Shape;5998;p8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5"/>
          <p:cNvGrpSpPr/>
          <p:nvPr/>
        </p:nvGrpSpPr>
        <p:grpSpPr>
          <a:xfrm>
            <a:off x="3494427" y="2887053"/>
            <a:ext cx="375495" cy="370879"/>
            <a:chOff x="-37808850" y="3221575"/>
            <a:chExt cx="321375" cy="317425"/>
          </a:xfrm>
        </p:grpSpPr>
        <p:sp>
          <p:nvSpPr>
            <p:cNvPr id="6002" name="Google Shape;6002;p8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85"/>
          <p:cNvGrpSpPr/>
          <p:nvPr/>
        </p:nvGrpSpPr>
        <p:grpSpPr>
          <a:xfrm>
            <a:off x="3503201" y="3409084"/>
            <a:ext cx="372749" cy="241158"/>
            <a:chOff x="-37806500" y="3643030"/>
            <a:chExt cx="319025" cy="206400"/>
          </a:xfrm>
        </p:grpSpPr>
        <p:sp>
          <p:nvSpPr>
            <p:cNvPr id="6005" name="Google Shape;6005;p8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5"/>
          <p:cNvGrpSpPr/>
          <p:nvPr/>
        </p:nvGrpSpPr>
        <p:grpSpPr>
          <a:xfrm>
            <a:off x="3505508" y="3801381"/>
            <a:ext cx="368134" cy="371814"/>
            <a:chOff x="-37804925" y="3953450"/>
            <a:chExt cx="315075" cy="318225"/>
          </a:xfrm>
        </p:grpSpPr>
        <p:sp>
          <p:nvSpPr>
            <p:cNvPr id="6008" name="Google Shape;6008;p8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1" name="Google Shape;6011;p85"/>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85"/>
          <p:cNvGrpSpPr/>
          <p:nvPr/>
        </p:nvGrpSpPr>
        <p:grpSpPr>
          <a:xfrm>
            <a:off x="4860977" y="1553988"/>
            <a:ext cx="355663" cy="308725"/>
            <a:chOff x="-28462125" y="3199700"/>
            <a:chExt cx="298550" cy="259150"/>
          </a:xfrm>
        </p:grpSpPr>
        <p:sp>
          <p:nvSpPr>
            <p:cNvPr id="6013" name="Google Shape;6013;p8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85"/>
          <p:cNvGrpSpPr/>
          <p:nvPr/>
        </p:nvGrpSpPr>
        <p:grpSpPr>
          <a:xfrm>
            <a:off x="4861930" y="1988678"/>
            <a:ext cx="353757" cy="352833"/>
            <a:chOff x="-28461325" y="3545475"/>
            <a:chExt cx="296950" cy="296175"/>
          </a:xfrm>
        </p:grpSpPr>
        <p:sp>
          <p:nvSpPr>
            <p:cNvPr id="6017" name="Google Shape;6017;p8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85"/>
          <p:cNvGrpSpPr/>
          <p:nvPr/>
        </p:nvGrpSpPr>
        <p:grpSpPr>
          <a:xfrm>
            <a:off x="4858162" y="2438722"/>
            <a:ext cx="361292" cy="352803"/>
            <a:chOff x="-28463700" y="3914875"/>
            <a:chExt cx="303275" cy="296150"/>
          </a:xfrm>
        </p:grpSpPr>
        <p:sp>
          <p:nvSpPr>
            <p:cNvPr id="6024" name="Google Shape;6024;p8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6" name="Google Shape;6026;p85"/>
          <p:cNvGrpSpPr/>
          <p:nvPr/>
        </p:nvGrpSpPr>
        <p:grpSpPr>
          <a:xfrm>
            <a:off x="7092947" y="1594805"/>
            <a:ext cx="351880" cy="227092"/>
            <a:chOff x="-26573400" y="3224125"/>
            <a:chExt cx="295375" cy="190625"/>
          </a:xfrm>
        </p:grpSpPr>
        <p:sp>
          <p:nvSpPr>
            <p:cNvPr id="6027" name="Google Shape;6027;p8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85"/>
          <p:cNvGrpSpPr/>
          <p:nvPr/>
        </p:nvGrpSpPr>
        <p:grpSpPr>
          <a:xfrm>
            <a:off x="7092947" y="1989140"/>
            <a:ext cx="351880" cy="351910"/>
            <a:chOff x="-26573400" y="3546250"/>
            <a:chExt cx="295375" cy="295400"/>
          </a:xfrm>
        </p:grpSpPr>
        <p:sp>
          <p:nvSpPr>
            <p:cNvPr id="6030" name="Google Shape;6030;p8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5"/>
          <p:cNvGrpSpPr/>
          <p:nvPr/>
        </p:nvGrpSpPr>
        <p:grpSpPr>
          <a:xfrm>
            <a:off x="7081228" y="2439049"/>
            <a:ext cx="375319" cy="352148"/>
            <a:chOff x="-26583625" y="3917025"/>
            <a:chExt cx="315050" cy="295600"/>
          </a:xfrm>
        </p:grpSpPr>
        <p:sp>
          <p:nvSpPr>
            <p:cNvPr id="6036" name="Google Shape;6036;p8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0" name="Google Shape;6040;p85"/>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85"/>
          <p:cNvGrpSpPr/>
          <p:nvPr/>
        </p:nvGrpSpPr>
        <p:grpSpPr>
          <a:xfrm>
            <a:off x="5779742" y="3398079"/>
            <a:ext cx="289039" cy="352833"/>
            <a:chOff x="-24694925" y="3518700"/>
            <a:chExt cx="242625" cy="296175"/>
          </a:xfrm>
        </p:grpSpPr>
        <p:sp>
          <p:nvSpPr>
            <p:cNvPr id="6042" name="Google Shape;6042;p8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85"/>
          <p:cNvGrpSpPr/>
          <p:nvPr/>
        </p:nvGrpSpPr>
        <p:grpSpPr>
          <a:xfrm>
            <a:off x="5779280" y="3848107"/>
            <a:ext cx="289962" cy="352833"/>
            <a:chOff x="-24709100" y="3888875"/>
            <a:chExt cx="243400" cy="296175"/>
          </a:xfrm>
        </p:grpSpPr>
        <p:sp>
          <p:nvSpPr>
            <p:cNvPr id="6047" name="Google Shape;6047;p8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85"/>
          <p:cNvGrpSpPr/>
          <p:nvPr/>
        </p:nvGrpSpPr>
        <p:grpSpPr>
          <a:xfrm>
            <a:off x="7979280" y="2920770"/>
            <a:ext cx="356556" cy="349557"/>
            <a:chOff x="-22863675" y="3131775"/>
            <a:chExt cx="299300" cy="293425"/>
          </a:xfrm>
        </p:grpSpPr>
        <p:sp>
          <p:nvSpPr>
            <p:cNvPr id="6051" name="Google Shape;6051;p8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5"/>
          <p:cNvGrpSpPr/>
          <p:nvPr/>
        </p:nvGrpSpPr>
        <p:grpSpPr>
          <a:xfrm>
            <a:off x="5322144" y="1531949"/>
            <a:ext cx="310602" cy="352803"/>
            <a:chOff x="-28069875" y="3175300"/>
            <a:chExt cx="260725" cy="296150"/>
          </a:xfrm>
        </p:grpSpPr>
        <p:sp>
          <p:nvSpPr>
            <p:cNvPr id="6055" name="Google Shape;6055;p8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4" name="Google Shape;6064;p85"/>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5" name="Google Shape;6065;p85"/>
          <p:cNvGrpSpPr/>
          <p:nvPr/>
        </p:nvGrpSpPr>
        <p:grpSpPr>
          <a:xfrm>
            <a:off x="5363423" y="2439183"/>
            <a:ext cx="228045" cy="351880"/>
            <a:chOff x="-28032075" y="3916450"/>
            <a:chExt cx="191425" cy="295375"/>
          </a:xfrm>
        </p:grpSpPr>
        <p:sp>
          <p:nvSpPr>
            <p:cNvPr id="6066" name="Google Shape;6066;p8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9" name="Google Shape;6069;p85"/>
          <p:cNvGrpSpPr/>
          <p:nvPr/>
        </p:nvGrpSpPr>
        <p:grpSpPr>
          <a:xfrm>
            <a:off x="7528769" y="1531934"/>
            <a:ext cx="352833" cy="352833"/>
            <a:chOff x="-26201650" y="3176075"/>
            <a:chExt cx="296175" cy="296175"/>
          </a:xfrm>
        </p:grpSpPr>
        <p:sp>
          <p:nvSpPr>
            <p:cNvPr id="6070" name="Google Shape;6070;p8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85"/>
          <p:cNvGrpSpPr/>
          <p:nvPr/>
        </p:nvGrpSpPr>
        <p:grpSpPr>
          <a:xfrm>
            <a:off x="7528293" y="1989155"/>
            <a:ext cx="353786" cy="351880"/>
            <a:chOff x="-26204800" y="3547050"/>
            <a:chExt cx="296975" cy="295375"/>
          </a:xfrm>
        </p:grpSpPr>
        <p:sp>
          <p:nvSpPr>
            <p:cNvPr id="6073" name="Google Shape;6073;p8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5" name="Google Shape;6075;p85"/>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6" name="Google Shape;6076;p85"/>
          <p:cNvGrpSpPr/>
          <p:nvPr/>
        </p:nvGrpSpPr>
        <p:grpSpPr>
          <a:xfrm>
            <a:off x="6199548" y="2919133"/>
            <a:ext cx="345328" cy="352833"/>
            <a:chOff x="-24353875" y="3147725"/>
            <a:chExt cx="289875" cy="296175"/>
          </a:xfrm>
        </p:grpSpPr>
        <p:sp>
          <p:nvSpPr>
            <p:cNvPr id="6077" name="Google Shape;6077;p8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5"/>
          <p:cNvGrpSpPr/>
          <p:nvPr/>
        </p:nvGrpSpPr>
        <p:grpSpPr>
          <a:xfrm>
            <a:off x="6207530" y="3398540"/>
            <a:ext cx="329365" cy="351910"/>
            <a:chOff x="-24344425" y="3519475"/>
            <a:chExt cx="276475" cy="295400"/>
          </a:xfrm>
        </p:grpSpPr>
        <p:sp>
          <p:nvSpPr>
            <p:cNvPr id="6080" name="Google Shape;6080;p8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2" name="Google Shape;6082;p85"/>
          <p:cNvGrpSpPr/>
          <p:nvPr/>
        </p:nvGrpSpPr>
        <p:grpSpPr>
          <a:xfrm>
            <a:off x="6197210" y="3850460"/>
            <a:ext cx="350004" cy="348128"/>
            <a:chOff x="-24353075" y="3891250"/>
            <a:chExt cx="293800" cy="292225"/>
          </a:xfrm>
        </p:grpSpPr>
        <p:sp>
          <p:nvSpPr>
            <p:cNvPr id="6083" name="Google Shape;6083;p8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85"/>
          <p:cNvGrpSpPr/>
          <p:nvPr/>
        </p:nvGrpSpPr>
        <p:grpSpPr>
          <a:xfrm>
            <a:off x="7980681" y="3398763"/>
            <a:ext cx="353757" cy="351463"/>
            <a:chOff x="-22845575" y="3504075"/>
            <a:chExt cx="296950" cy="295025"/>
          </a:xfrm>
        </p:grpSpPr>
        <p:sp>
          <p:nvSpPr>
            <p:cNvPr id="6086" name="Google Shape;6086;p8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85"/>
          <p:cNvGrpSpPr/>
          <p:nvPr/>
        </p:nvGrpSpPr>
        <p:grpSpPr>
          <a:xfrm>
            <a:off x="5773862" y="1532411"/>
            <a:ext cx="299344" cy="351880"/>
            <a:chOff x="-27691025" y="3175300"/>
            <a:chExt cx="251275" cy="295375"/>
          </a:xfrm>
        </p:grpSpPr>
        <p:sp>
          <p:nvSpPr>
            <p:cNvPr id="6089" name="Google Shape;6089;p8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5"/>
          <p:cNvGrpSpPr/>
          <p:nvPr/>
        </p:nvGrpSpPr>
        <p:grpSpPr>
          <a:xfrm>
            <a:off x="5746179" y="2051087"/>
            <a:ext cx="354710" cy="228015"/>
            <a:chOff x="-27721750" y="3598250"/>
            <a:chExt cx="297750" cy="191400"/>
          </a:xfrm>
        </p:grpSpPr>
        <p:sp>
          <p:nvSpPr>
            <p:cNvPr id="6094" name="Google Shape;6094;p8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85"/>
          <p:cNvGrpSpPr/>
          <p:nvPr/>
        </p:nvGrpSpPr>
        <p:grpSpPr>
          <a:xfrm>
            <a:off x="5747579" y="2444633"/>
            <a:ext cx="351910" cy="340980"/>
            <a:chOff x="-27719400" y="3925600"/>
            <a:chExt cx="295400" cy="286225"/>
          </a:xfrm>
        </p:grpSpPr>
        <p:sp>
          <p:nvSpPr>
            <p:cNvPr id="6097" name="Google Shape;6097;p8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85"/>
          <p:cNvGrpSpPr/>
          <p:nvPr/>
        </p:nvGrpSpPr>
        <p:grpSpPr>
          <a:xfrm>
            <a:off x="7968851" y="1531473"/>
            <a:ext cx="353757" cy="353757"/>
            <a:chOff x="-25834600" y="3176875"/>
            <a:chExt cx="296950" cy="296950"/>
          </a:xfrm>
        </p:grpSpPr>
        <p:sp>
          <p:nvSpPr>
            <p:cNvPr id="6100" name="Google Shape;6100;p8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85"/>
          <p:cNvGrpSpPr/>
          <p:nvPr/>
        </p:nvGrpSpPr>
        <p:grpSpPr>
          <a:xfrm>
            <a:off x="7968851" y="1999474"/>
            <a:ext cx="353757" cy="331241"/>
            <a:chOff x="-25834600" y="3564375"/>
            <a:chExt cx="296950" cy="278050"/>
          </a:xfrm>
        </p:grpSpPr>
        <p:sp>
          <p:nvSpPr>
            <p:cNvPr id="6106" name="Google Shape;6106;p8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5"/>
          <p:cNvGrpSpPr/>
          <p:nvPr/>
        </p:nvGrpSpPr>
        <p:grpSpPr>
          <a:xfrm>
            <a:off x="7966974" y="2438826"/>
            <a:ext cx="357509" cy="352595"/>
            <a:chOff x="-25834600" y="3915850"/>
            <a:chExt cx="300100" cy="295975"/>
          </a:xfrm>
        </p:grpSpPr>
        <p:sp>
          <p:nvSpPr>
            <p:cNvPr id="6115" name="Google Shape;6115;p8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85"/>
          <p:cNvGrpSpPr/>
          <p:nvPr/>
        </p:nvGrpSpPr>
        <p:grpSpPr>
          <a:xfrm>
            <a:off x="6702402" y="2920056"/>
            <a:ext cx="228968" cy="350987"/>
            <a:chOff x="-23930925" y="3149300"/>
            <a:chExt cx="192200" cy="294625"/>
          </a:xfrm>
        </p:grpSpPr>
        <p:sp>
          <p:nvSpPr>
            <p:cNvPr id="6119" name="Google Shape;6119;p8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85"/>
          <p:cNvGrpSpPr/>
          <p:nvPr/>
        </p:nvGrpSpPr>
        <p:grpSpPr>
          <a:xfrm>
            <a:off x="6659232" y="3398540"/>
            <a:ext cx="315307" cy="351910"/>
            <a:chOff x="-23962425" y="3519475"/>
            <a:chExt cx="264675" cy="295400"/>
          </a:xfrm>
        </p:grpSpPr>
        <p:sp>
          <p:nvSpPr>
            <p:cNvPr id="6124" name="Google Shape;6124;p8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85"/>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85"/>
          <p:cNvGrpSpPr/>
          <p:nvPr/>
        </p:nvGrpSpPr>
        <p:grpSpPr>
          <a:xfrm>
            <a:off x="8037908" y="3848584"/>
            <a:ext cx="239302" cy="351880"/>
            <a:chOff x="-22788075" y="3904625"/>
            <a:chExt cx="200875" cy="295375"/>
          </a:xfrm>
        </p:grpSpPr>
        <p:sp>
          <p:nvSpPr>
            <p:cNvPr id="6128" name="Google Shape;6128;p8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85"/>
          <p:cNvGrpSpPr/>
          <p:nvPr/>
        </p:nvGrpSpPr>
        <p:grpSpPr>
          <a:xfrm>
            <a:off x="6193206" y="1531949"/>
            <a:ext cx="354710" cy="352803"/>
            <a:chOff x="-27351575" y="3175300"/>
            <a:chExt cx="297750" cy="296150"/>
          </a:xfrm>
        </p:grpSpPr>
        <p:sp>
          <p:nvSpPr>
            <p:cNvPr id="6133" name="Google Shape;6133;p8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5"/>
          <p:cNvGrpSpPr/>
          <p:nvPr/>
        </p:nvGrpSpPr>
        <p:grpSpPr>
          <a:xfrm>
            <a:off x="6235914" y="1988559"/>
            <a:ext cx="269293" cy="353072"/>
            <a:chOff x="-27313750" y="3545275"/>
            <a:chExt cx="226050" cy="296375"/>
          </a:xfrm>
        </p:grpSpPr>
        <p:sp>
          <p:nvSpPr>
            <p:cNvPr id="6138" name="Google Shape;6138;p8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85"/>
          <p:cNvGrpSpPr/>
          <p:nvPr/>
        </p:nvGrpSpPr>
        <p:grpSpPr>
          <a:xfrm>
            <a:off x="6193206" y="2436830"/>
            <a:ext cx="354710" cy="356586"/>
            <a:chOff x="-27351575" y="3915650"/>
            <a:chExt cx="297750" cy="299325"/>
          </a:xfrm>
        </p:grpSpPr>
        <p:sp>
          <p:nvSpPr>
            <p:cNvPr id="6142" name="Google Shape;6142;p8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5"/>
          <p:cNvGrpSpPr/>
          <p:nvPr/>
        </p:nvGrpSpPr>
        <p:grpSpPr>
          <a:xfrm>
            <a:off x="4880696" y="2919029"/>
            <a:ext cx="319060" cy="353042"/>
            <a:chOff x="-25445525" y="3175900"/>
            <a:chExt cx="267825" cy="296350"/>
          </a:xfrm>
        </p:grpSpPr>
        <p:sp>
          <p:nvSpPr>
            <p:cNvPr id="6145" name="Google Shape;6145;p8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85"/>
          <p:cNvGrpSpPr/>
          <p:nvPr/>
        </p:nvGrpSpPr>
        <p:grpSpPr>
          <a:xfrm>
            <a:off x="4862410" y="3409352"/>
            <a:ext cx="355633" cy="330288"/>
            <a:chOff x="-25465200" y="3565175"/>
            <a:chExt cx="298525" cy="277250"/>
          </a:xfrm>
        </p:grpSpPr>
        <p:sp>
          <p:nvSpPr>
            <p:cNvPr id="6149" name="Google Shape;6149;p8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85"/>
          <p:cNvGrpSpPr/>
          <p:nvPr/>
        </p:nvGrpSpPr>
        <p:grpSpPr>
          <a:xfrm>
            <a:off x="4861948" y="3848882"/>
            <a:ext cx="356556" cy="351285"/>
            <a:chOff x="-25465200" y="3916150"/>
            <a:chExt cx="299300" cy="294875"/>
          </a:xfrm>
        </p:grpSpPr>
        <p:sp>
          <p:nvSpPr>
            <p:cNvPr id="6152" name="Google Shape;6152;p8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5"/>
          <p:cNvGrpSpPr/>
          <p:nvPr/>
        </p:nvGrpSpPr>
        <p:grpSpPr>
          <a:xfrm>
            <a:off x="7089388" y="2919148"/>
            <a:ext cx="351880" cy="352803"/>
            <a:chOff x="-23615075" y="3148525"/>
            <a:chExt cx="295375" cy="296150"/>
          </a:xfrm>
        </p:grpSpPr>
        <p:sp>
          <p:nvSpPr>
            <p:cNvPr id="6155" name="Google Shape;6155;p8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9" name="Google Shape;6159;p85"/>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0" name="Google Shape;6160;p85"/>
          <p:cNvGrpSpPr/>
          <p:nvPr/>
        </p:nvGrpSpPr>
        <p:grpSpPr>
          <a:xfrm>
            <a:off x="7088911" y="3858427"/>
            <a:ext cx="352833" cy="332194"/>
            <a:chOff x="-23615075" y="3906200"/>
            <a:chExt cx="296175" cy="278850"/>
          </a:xfrm>
        </p:grpSpPr>
        <p:sp>
          <p:nvSpPr>
            <p:cNvPr id="6161" name="Google Shape;6161;p8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4" name="Google Shape;6164;p85"/>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85"/>
          <p:cNvGrpSpPr/>
          <p:nvPr/>
        </p:nvGrpSpPr>
        <p:grpSpPr>
          <a:xfrm>
            <a:off x="6637880" y="1532068"/>
            <a:ext cx="353757" cy="352565"/>
            <a:chOff x="-26980600" y="3175500"/>
            <a:chExt cx="296950" cy="295950"/>
          </a:xfrm>
        </p:grpSpPr>
        <p:sp>
          <p:nvSpPr>
            <p:cNvPr id="6166" name="Google Shape;6166;p8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85"/>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85"/>
          <p:cNvGrpSpPr/>
          <p:nvPr/>
        </p:nvGrpSpPr>
        <p:grpSpPr>
          <a:xfrm>
            <a:off x="6638357" y="2470604"/>
            <a:ext cx="352803" cy="289039"/>
            <a:chOff x="-26981375" y="3951875"/>
            <a:chExt cx="296150" cy="242625"/>
          </a:xfrm>
        </p:grpSpPr>
        <p:sp>
          <p:nvSpPr>
            <p:cNvPr id="6171" name="Google Shape;6171;p8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85"/>
          <p:cNvGrpSpPr/>
          <p:nvPr/>
        </p:nvGrpSpPr>
        <p:grpSpPr>
          <a:xfrm>
            <a:off x="5303399" y="2918195"/>
            <a:ext cx="351910" cy="354710"/>
            <a:chOff x="-25094250" y="3176075"/>
            <a:chExt cx="295400" cy="297750"/>
          </a:xfrm>
        </p:grpSpPr>
        <p:sp>
          <p:nvSpPr>
            <p:cNvPr id="6175" name="Google Shape;6175;p8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85"/>
          <p:cNvGrpSpPr/>
          <p:nvPr/>
        </p:nvGrpSpPr>
        <p:grpSpPr>
          <a:xfrm>
            <a:off x="5303399" y="3398556"/>
            <a:ext cx="351910" cy="351880"/>
            <a:chOff x="-25094250" y="3547050"/>
            <a:chExt cx="295400" cy="295375"/>
          </a:xfrm>
        </p:grpSpPr>
        <p:sp>
          <p:nvSpPr>
            <p:cNvPr id="6179" name="Google Shape;6179;p8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4" name="Google Shape;6184;p85"/>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5"/>
          <p:cNvGrpSpPr/>
          <p:nvPr/>
        </p:nvGrpSpPr>
        <p:grpSpPr>
          <a:xfrm>
            <a:off x="7535476" y="2919148"/>
            <a:ext cx="352803" cy="352803"/>
            <a:chOff x="-23245675" y="3148525"/>
            <a:chExt cx="296150" cy="296150"/>
          </a:xfrm>
        </p:grpSpPr>
        <p:sp>
          <p:nvSpPr>
            <p:cNvPr id="6186" name="Google Shape;6186;p8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9" name="Google Shape;6189;p85"/>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0" name="Google Shape;6190;p85"/>
          <p:cNvGrpSpPr/>
          <p:nvPr/>
        </p:nvGrpSpPr>
        <p:grpSpPr>
          <a:xfrm>
            <a:off x="7535938" y="3848122"/>
            <a:ext cx="351880" cy="352803"/>
            <a:chOff x="-23244900" y="3888100"/>
            <a:chExt cx="295375" cy="296150"/>
          </a:xfrm>
        </p:grpSpPr>
        <p:sp>
          <p:nvSpPr>
            <p:cNvPr id="6191" name="Google Shape;6191;p8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2" name="Google Shape;6202;p85"/>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206"/>
        <p:cNvGrpSpPr/>
        <p:nvPr/>
      </p:nvGrpSpPr>
      <p:grpSpPr>
        <a:xfrm>
          <a:off x="0" y="0"/>
          <a:ext cx="0" cy="0"/>
          <a:chOff x="0" y="0"/>
          <a:chExt cx="0" cy="0"/>
        </a:xfrm>
      </p:grpSpPr>
      <p:sp>
        <p:nvSpPr>
          <p:cNvPr id="6207" name="Google Shape;6207;p86"/>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08" name="Google Shape;6208;p86"/>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09" name="Google Shape;6209;p86"/>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0" name="Google Shape;6210;p86"/>
          <p:cNvGrpSpPr/>
          <p:nvPr/>
        </p:nvGrpSpPr>
        <p:grpSpPr>
          <a:xfrm>
            <a:off x="850004" y="1975418"/>
            <a:ext cx="367261" cy="367261"/>
            <a:chOff x="-65145700" y="3727425"/>
            <a:chExt cx="317425" cy="317425"/>
          </a:xfrm>
        </p:grpSpPr>
        <p:sp>
          <p:nvSpPr>
            <p:cNvPr id="6211" name="Google Shape;6211;p8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86"/>
          <p:cNvGrpSpPr/>
          <p:nvPr/>
        </p:nvGrpSpPr>
        <p:grpSpPr>
          <a:xfrm>
            <a:off x="853201" y="2404333"/>
            <a:ext cx="360868" cy="367261"/>
            <a:chOff x="-65144125" y="4094450"/>
            <a:chExt cx="311900" cy="317425"/>
          </a:xfrm>
        </p:grpSpPr>
        <p:sp>
          <p:nvSpPr>
            <p:cNvPr id="6214" name="Google Shape;6214;p8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7" name="Google Shape;6217;p86"/>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8" name="Google Shape;6218;p86"/>
          <p:cNvGrpSpPr/>
          <p:nvPr/>
        </p:nvGrpSpPr>
        <p:grpSpPr>
          <a:xfrm>
            <a:off x="3056770" y="1975028"/>
            <a:ext cx="370645" cy="368042"/>
            <a:chOff x="-63250675" y="3744075"/>
            <a:chExt cx="320350" cy="318100"/>
          </a:xfrm>
        </p:grpSpPr>
        <p:sp>
          <p:nvSpPr>
            <p:cNvPr id="6219" name="Google Shape;6219;p8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8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86"/>
          <p:cNvGrpSpPr/>
          <p:nvPr/>
        </p:nvGrpSpPr>
        <p:grpSpPr>
          <a:xfrm>
            <a:off x="3058462" y="2404333"/>
            <a:ext cx="367261" cy="367261"/>
            <a:chOff x="-63250675" y="4110200"/>
            <a:chExt cx="317425" cy="317425"/>
          </a:xfrm>
        </p:grpSpPr>
        <p:sp>
          <p:nvSpPr>
            <p:cNvPr id="6223" name="Google Shape;6223;p8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6"/>
          <p:cNvGrpSpPr/>
          <p:nvPr/>
        </p:nvGrpSpPr>
        <p:grpSpPr>
          <a:xfrm>
            <a:off x="1737509" y="2901428"/>
            <a:ext cx="359075" cy="358844"/>
            <a:chOff x="-61351725" y="3372400"/>
            <a:chExt cx="310350" cy="310150"/>
          </a:xfrm>
        </p:grpSpPr>
        <p:sp>
          <p:nvSpPr>
            <p:cNvPr id="6233" name="Google Shape;6233;p8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6" name="Google Shape;6236;p86"/>
          <p:cNvGrpSpPr/>
          <p:nvPr/>
        </p:nvGrpSpPr>
        <p:grpSpPr>
          <a:xfrm>
            <a:off x="1733864" y="3364484"/>
            <a:ext cx="366364" cy="333534"/>
            <a:chOff x="-61354875" y="3751050"/>
            <a:chExt cx="316650" cy="288275"/>
          </a:xfrm>
        </p:grpSpPr>
        <p:sp>
          <p:nvSpPr>
            <p:cNvPr id="6237" name="Google Shape;6237;p8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6"/>
          <p:cNvGrpSpPr/>
          <p:nvPr/>
        </p:nvGrpSpPr>
        <p:grpSpPr>
          <a:xfrm>
            <a:off x="1733864" y="3806124"/>
            <a:ext cx="366364" cy="367290"/>
            <a:chOff x="-61354875" y="4101525"/>
            <a:chExt cx="316650" cy="317450"/>
          </a:xfrm>
        </p:grpSpPr>
        <p:sp>
          <p:nvSpPr>
            <p:cNvPr id="6241" name="Google Shape;6241;p8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6"/>
          <p:cNvGrpSpPr/>
          <p:nvPr/>
        </p:nvGrpSpPr>
        <p:grpSpPr>
          <a:xfrm>
            <a:off x="3950299" y="2898000"/>
            <a:ext cx="368157" cy="365699"/>
            <a:chOff x="-59470075" y="3308975"/>
            <a:chExt cx="318200" cy="316075"/>
          </a:xfrm>
        </p:grpSpPr>
        <p:sp>
          <p:nvSpPr>
            <p:cNvPr id="6244" name="Google Shape;6244;p8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86"/>
          <p:cNvGrpSpPr/>
          <p:nvPr/>
        </p:nvGrpSpPr>
        <p:grpSpPr>
          <a:xfrm>
            <a:off x="1295729" y="1533705"/>
            <a:ext cx="367261" cy="364686"/>
            <a:chOff x="-64781025" y="3361050"/>
            <a:chExt cx="317425" cy="315200"/>
          </a:xfrm>
        </p:grpSpPr>
        <p:sp>
          <p:nvSpPr>
            <p:cNvPr id="6254" name="Google Shape;6254;p8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86"/>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6"/>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6"/>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1" name="Google Shape;6261;p86"/>
          <p:cNvGrpSpPr/>
          <p:nvPr/>
        </p:nvGrpSpPr>
        <p:grpSpPr>
          <a:xfrm>
            <a:off x="3500129" y="1975144"/>
            <a:ext cx="382765" cy="367810"/>
            <a:chOff x="-62890750" y="3747425"/>
            <a:chExt cx="330825" cy="317900"/>
          </a:xfrm>
        </p:grpSpPr>
        <p:sp>
          <p:nvSpPr>
            <p:cNvPr id="6262" name="Google Shape;6262;p8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6"/>
          <p:cNvGrpSpPr/>
          <p:nvPr/>
        </p:nvGrpSpPr>
        <p:grpSpPr>
          <a:xfrm>
            <a:off x="3507881" y="2404781"/>
            <a:ext cx="367261" cy="366364"/>
            <a:chOff x="-62884425" y="4111775"/>
            <a:chExt cx="317425" cy="316650"/>
          </a:xfrm>
        </p:grpSpPr>
        <p:sp>
          <p:nvSpPr>
            <p:cNvPr id="6277" name="Google Shape;6277;p8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6"/>
          <p:cNvGrpSpPr/>
          <p:nvPr/>
        </p:nvGrpSpPr>
        <p:grpSpPr>
          <a:xfrm>
            <a:off x="2180515" y="2900850"/>
            <a:ext cx="365438" cy="360001"/>
            <a:chOff x="-60991775" y="3376900"/>
            <a:chExt cx="315850" cy="311150"/>
          </a:xfrm>
        </p:grpSpPr>
        <p:sp>
          <p:nvSpPr>
            <p:cNvPr id="6280" name="Google Shape;6280;p8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86"/>
          <p:cNvGrpSpPr/>
          <p:nvPr/>
        </p:nvGrpSpPr>
        <p:grpSpPr>
          <a:xfrm>
            <a:off x="2180052" y="3351714"/>
            <a:ext cx="366364" cy="359075"/>
            <a:chOff x="-60988625" y="3740800"/>
            <a:chExt cx="316650" cy="310350"/>
          </a:xfrm>
        </p:grpSpPr>
        <p:sp>
          <p:nvSpPr>
            <p:cNvPr id="6284" name="Google Shape;6284;p8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6"/>
          <p:cNvGrpSpPr/>
          <p:nvPr/>
        </p:nvGrpSpPr>
        <p:grpSpPr>
          <a:xfrm>
            <a:off x="2180052" y="3807165"/>
            <a:ext cx="366364" cy="365207"/>
            <a:chOff x="-60987850" y="4100950"/>
            <a:chExt cx="316650" cy="315650"/>
          </a:xfrm>
        </p:grpSpPr>
        <p:sp>
          <p:nvSpPr>
            <p:cNvPr id="6288" name="Google Shape;6288;p8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6"/>
          <p:cNvGrpSpPr/>
          <p:nvPr/>
        </p:nvGrpSpPr>
        <p:grpSpPr>
          <a:xfrm>
            <a:off x="3949836" y="3352625"/>
            <a:ext cx="369083" cy="357253"/>
            <a:chOff x="-59447250" y="3706150"/>
            <a:chExt cx="319000" cy="308775"/>
          </a:xfrm>
        </p:grpSpPr>
        <p:sp>
          <p:nvSpPr>
            <p:cNvPr id="6294" name="Google Shape;6294;p8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8" name="Google Shape;6298;p86"/>
          <p:cNvGrpSpPr/>
          <p:nvPr/>
        </p:nvGrpSpPr>
        <p:grpSpPr>
          <a:xfrm>
            <a:off x="1738564" y="1533936"/>
            <a:ext cx="368186" cy="364224"/>
            <a:chOff x="-64406125" y="3362225"/>
            <a:chExt cx="318225" cy="314800"/>
          </a:xfrm>
        </p:grpSpPr>
        <p:sp>
          <p:nvSpPr>
            <p:cNvPr id="6299" name="Google Shape;6299;p8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86"/>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2" name="Google Shape;6302;p86"/>
          <p:cNvGrpSpPr/>
          <p:nvPr/>
        </p:nvGrpSpPr>
        <p:grpSpPr>
          <a:xfrm>
            <a:off x="1739027" y="2404781"/>
            <a:ext cx="367261" cy="366364"/>
            <a:chOff x="-64410850" y="4094450"/>
            <a:chExt cx="317425" cy="316650"/>
          </a:xfrm>
        </p:grpSpPr>
        <p:sp>
          <p:nvSpPr>
            <p:cNvPr id="6303" name="Google Shape;6303;p8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6" name="Google Shape;6306;p86"/>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7" name="Google Shape;6307;p86"/>
          <p:cNvGrpSpPr/>
          <p:nvPr/>
        </p:nvGrpSpPr>
        <p:grpSpPr>
          <a:xfrm>
            <a:off x="3960575" y="1974854"/>
            <a:ext cx="365467" cy="368389"/>
            <a:chOff x="-62516625" y="3743175"/>
            <a:chExt cx="315875" cy="318400"/>
          </a:xfrm>
        </p:grpSpPr>
        <p:sp>
          <p:nvSpPr>
            <p:cNvPr id="6308" name="Google Shape;6308;p8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86"/>
          <p:cNvGrpSpPr/>
          <p:nvPr/>
        </p:nvGrpSpPr>
        <p:grpSpPr>
          <a:xfrm>
            <a:off x="3967415" y="2424826"/>
            <a:ext cx="351786" cy="326274"/>
            <a:chOff x="-62511900" y="4129100"/>
            <a:chExt cx="304050" cy="282000"/>
          </a:xfrm>
        </p:grpSpPr>
        <p:sp>
          <p:nvSpPr>
            <p:cNvPr id="6311" name="Google Shape;6311;p8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6"/>
          <p:cNvGrpSpPr/>
          <p:nvPr/>
        </p:nvGrpSpPr>
        <p:grpSpPr>
          <a:xfrm>
            <a:off x="2645537" y="2897220"/>
            <a:ext cx="310770" cy="367261"/>
            <a:chOff x="-60597975" y="3367475"/>
            <a:chExt cx="268600" cy="317425"/>
          </a:xfrm>
        </p:grpSpPr>
        <p:sp>
          <p:nvSpPr>
            <p:cNvPr id="6317" name="Google Shape;6317;p8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2" name="Google Shape;6322;p86"/>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3" name="Google Shape;6323;p86"/>
          <p:cNvGrpSpPr/>
          <p:nvPr/>
        </p:nvGrpSpPr>
        <p:grpSpPr>
          <a:xfrm>
            <a:off x="2617740" y="3858536"/>
            <a:ext cx="366364" cy="262465"/>
            <a:chOff x="-60621600" y="4145650"/>
            <a:chExt cx="316650" cy="226850"/>
          </a:xfrm>
        </p:grpSpPr>
        <p:sp>
          <p:nvSpPr>
            <p:cNvPr id="6324" name="Google Shape;6324;p8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86"/>
          <p:cNvGrpSpPr/>
          <p:nvPr/>
        </p:nvGrpSpPr>
        <p:grpSpPr>
          <a:xfrm>
            <a:off x="3954392" y="3807035"/>
            <a:ext cx="359972" cy="365467"/>
            <a:chOff x="-59400775" y="4084200"/>
            <a:chExt cx="311125" cy="315875"/>
          </a:xfrm>
        </p:grpSpPr>
        <p:sp>
          <p:nvSpPr>
            <p:cNvPr id="6328" name="Google Shape;6328;p8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86"/>
          <p:cNvGrpSpPr/>
          <p:nvPr/>
        </p:nvGrpSpPr>
        <p:grpSpPr>
          <a:xfrm>
            <a:off x="2178486" y="1532866"/>
            <a:ext cx="365438" cy="366364"/>
            <a:chOff x="-64044600" y="3360375"/>
            <a:chExt cx="315850" cy="316650"/>
          </a:xfrm>
        </p:grpSpPr>
        <p:sp>
          <p:nvSpPr>
            <p:cNvPr id="6335" name="Google Shape;6335;p8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6"/>
          <p:cNvGrpSpPr/>
          <p:nvPr/>
        </p:nvGrpSpPr>
        <p:grpSpPr>
          <a:xfrm>
            <a:off x="2204909" y="1975418"/>
            <a:ext cx="312592" cy="367261"/>
            <a:chOff x="-64022550" y="3727425"/>
            <a:chExt cx="270175" cy="317425"/>
          </a:xfrm>
        </p:grpSpPr>
        <p:sp>
          <p:nvSpPr>
            <p:cNvPr id="6339" name="Google Shape;6339;p8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86"/>
          <p:cNvGrpSpPr/>
          <p:nvPr/>
        </p:nvGrpSpPr>
        <p:grpSpPr>
          <a:xfrm>
            <a:off x="2229047" y="2404318"/>
            <a:ext cx="264317" cy="367290"/>
            <a:chOff x="-64001300" y="4093650"/>
            <a:chExt cx="228450" cy="317450"/>
          </a:xfrm>
        </p:grpSpPr>
        <p:sp>
          <p:nvSpPr>
            <p:cNvPr id="6343" name="Google Shape;6343;p8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86"/>
          <p:cNvGrpSpPr/>
          <p:nvPr/>
        </p:nvGrpSpPr>
        <p:grpSpPr>
          <a:xfrm>
            <a:off x="848051" y="2897610"/>
            <a:ext cx="359972" cy="366480"/>
            <a:chOff x="-62148800" y="3377700"/>
            <a:chExt cx="311125" cy="316750"/>
          </a:xfrm>
        </p:grpSpPr>
        <p:sp>
          <p:nvSpPr>
            <p:cNvPr id="6348" name="Google Shape;6348;p8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6"/>
          <p:cNvGrpSpPr/>
          <p:nvPr/>
        </p:nvGrpSpPr>
        <p:grpSpPr>
          <a:xfrm>
            <a:off x="843958" y="3347607"/>
            <a:ext cx="368157" cy="367290"/>
            <a:chOff x="-62154300" y="3743950"/>
            <a:chExt cx="318200" cy="317450"/>
          </a:xfrm>
        </p:grpSpPr>
        <p:sp>
          <p:nvSpPr>
            <p:cNvPr id="6351" name="Google Shape;6351;p8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86"/>
          <p:cNvGrpSpPr/>
          <p:nvPr/>
        </p:nvGrpSpPr>
        <p:grpSpPr>
          <a:xfrm>
            <a:off x="843944" y="3806587"/>
            <a:ext cx="368186" cy="366364"/>
            <a:chOff x="-62151950" y="4111775"/>
            <a:chExt cx="318225" cy="316650"/>
          </a:xfrm>
        </p:grpSpPr>
        <p:sp>
          <p:nvSpPr>
            <p:cNvPr id="6354" name="Google Shape;6354;p8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6"/>
          <p:cNvGrpSpPr/>
          <p:nvPr/>
        </p:nvGrpSpPr>
        <p:grpSpPr>
          <a:xfrm>
            <a:off x="3062568" y="2897133"/>
            <a:ext cx="368157" cy="367434"/>
            <a:chOff x="-60254550" y="3367325"/>
            <a:chExt cx="318200" cy="317575"/>
          </a:xfrm>
        </p:grpSpPr>
        <p:sp>
          <p:nvSpPr>
            <p:cNvPr id="6359" name="Google Shape;6359;p8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6"/>
          <p:cNvGrpSpPr/>
          <p:nvPr/>
        </p:nvGrpSpPr>
        <p:grpSpPr>
          <a:xfrm>
            <a:off x="3063465" y="3348127"/>
            <a:ext cx="366364" cy="366248"/>
            <a:chOff x="-60255350" y="3733825"/>
            <a:chExt cx="316650" cy="316550"/>
          </a:xfrm>
        </p:grpSpPr>
        <p:sp>
          <p:nvSpPr>
            <p:cNvPr id="6364" name="Google Shape;6364;p8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8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1" name="Google Shape;6371;p86"/>
          <p:cNvGrpSpPr/>
          <p:nvPr/>
        </p:nvGrpSpPr>
        <p:grpSpPr>
          <a:xfrm>
            <a:off x="3091262" y="3807035"/>
            <a:ext cx="310770" cy="365467"/>
            <a:chOff x="-60232500" y="4101525"/>
            <a:chExt cx="268600" cy="315875"/>
          </a:xfrm>
        </p:grpSpPr>
        <p:sp>
          <p:nvSpPr>
            <p:cNvPr id="6372" name="Google Shape;6372;p8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4" name="Google Shape;6374;p86"/>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6"/>
          <p:cNvGrpSpPr/>
          <p:nvPr/>
        </p:nvGrpSpPr>
        <p:grpSpPr>
          <a:xfrm>
            <a:off x="2624262" y="1532866"/>
            <a:ext cx="368186" cy="366364"/>
            <a:chOff x="-63679950" y="3360375"/>
            <a:chExt cx="318225" cy="316650"/>
          </a:xfrm>
        </p:grpSpPr>
        <p:sp>
          <p:nvSpPr>
            <p:cNvPr id="6376" name="Google Shape;6376;p8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86"/>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1" name="Google Shape;6381;p86"/>
          <p:cNvGrpSpPr/>
          <p:nvPr/>
        </p:nvGrpSpPr>
        <p:grpSpPr>
          <a:xfrm>
            <a:off x="2622889" y="2404203"/>
            <a:ext cx="370934" cy="367521"/>
            <a:chOff x="-63679950" y="4093450"/>
            <a:chExt cx="320600" cy="317650"/>
          </a:xfrm>
        </p:grpSpPr>
        <p:sp>
          <p:nvSpPr>
            <p:cNvPr id="6382" name="Google Shape;6382;p8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86"/>
          <p:cNvGrpSpPr/>
          <p:nvPr/>
        </p:nvGrpSpPr>
        <p:grpSpPr>
          <a:xfrm>
            <a:off x="1283006" y="2897205"/>
            <a:ext cx="366364" cy="367290"/>
            <a:chOff x="-61784125" y="3377700"/>
            <a:chExt cx="316650" cy="317450"/>
          </a:xfrm>
        </p:grpSpPr>
        <p:sp>
          <p:nvSpPr>
            <p:cNvPr id="6386" name="Google Shape;6386;p8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8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6"/>
          <p:cNvGrpSpPr/>
          <p:nvPr/>
        </p:nvGrpSpPr>
        <p:grpSpPr>
          <a:xfrm>
            <a:off x="1283006" y="3347607"/>
            <a:ext cx="366364" cy="367290"/>
            <a:chOff x="-61783350" y="3743950"/>
            <a:chExt cx="316650" cy="317450"/>
          </a:xfrm>
        </p:grpSpPr>
        <p:sp>
          <p:nvSpPr>
            <p:cNvPr id="6394" name="Google Shape;6394;p8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86"/>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6"/>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86"/>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9" name="Google Shape;6399;p86"/>
          <p:cNvGrpSpPr/>
          <p:nvPr/>
        </p:nvGrpSpPr>
        <p:grpSpPr>
          <a:xfrm>
            <a:off x="3504430" y="3807440"/>
            <a:ext cx="369112" cy="364657"/>
            <a:chOff x="-59869425" y="4102225"/>
            <a:chExt cx="319025" cy="315175"/>
          </a:xfrm>
        </p:grpSpPr>
        <p:sp>
          <p:nvSpPr>
            <p:cNvPr id="6400" name="Google Shape;6400;p8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6"/>
          <p:cNvGrpSpPr/>
          <p:nvPr/>
        </p:nvGrpSpPr>
        <p:grpSpPr>
          <a:xfrm>
            <a:off x="2623233" y="4276262"/>
            <a:ext cx="366364" cy="365467"/>
            <a:chOff x="-59029025" y="3711650"/>
            <a:chExt cx="316650" cy="315875"/>
          </a:xfrm>
        </p:grpSpPr>
        <p:sp>
          <p:nvSpPr>
            <p:cNvPr id="6405" name="Google Shape;6405;p8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86"/>
          <p:cNvGrpSpPr/>
          <p:nvPr/>
        </p:nvGrpSpPr>
        <p:grpSpPr>
          <a:xfrm>
            <a:off x="4859311" y="1532317"/>
            <a:ext cx="351940" cy="348188"/>
            <a:chOff x="581525" y="3254850"/>
            <a:chExt cx="297750" cy="294575"/>
          </a:xfrm>
        </p:grpSpPr>
        <p:sp>
          <p:nvSpPr>
            <p:cNvPr id="6413" name="Google Shape;6413;p8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6"/>
          <p:cNvGrpSpPr/>
          <p:nvPr/>
        </p:nvGrpSpPr>
        <p:grpSpPr>
          <a:xfrm>
            <a:off x="4858380" y="1971253"/>
            <a:ext cx="353802" cy="351497"/>
            <a:chOff x="580725" y="3617925"/>
            <a:chExt cx="299325" cy="297375"/>
          </a:xfrm>
        </p:grpSpPr>
        <p:sp>
          <p:nvSpPr>
            <p:cNvPr id="6417" name="Google Shape;6417;p8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6"/>
          <p:cNvGrpSpPr/>
          <p:nvPr/>
        </p:nvGrpSpPr>
        <p:grpSpPr>
          <a:xfrm>
            <a:off x="4860242" y="2418443"/>
            <a:ext cx="350079" cy="350079"/>
            <a:chOff x="583100" y="3982600"/>
            <a:chExt cx="296175" cy="296175"/>
          </a:xfrm>
        </p:grpSpPr>
        <p:sp>
          <p:nvSpPr>
            <p:cNvPr id="6423" name="Google Shape;6423;p8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86"/>
          <p:cNvGrpSpPr/>
          <p:nvPr/>
        </p:nvGrpSpPr>
        <p:grpSpPr>
          <a:xfrm>
            <a:off x="7092856" y="1532067"/>
            <a:ext cx="307231" cy="348690"/>
            <a:chOff x="2423775" y="3226875"/>
            <a:chExt cx="259925" cy="295000"/>
          </a:xfrm>
        </p:grpSpPr>
        <p:sp>
          <p:nvSpPr>
            <p:cNvPr id="6431" name="Google Shape;6431;p8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86"/>
          <p:cNvGrpSpPr/>
          <p:nvPr/>
        </p:nvGrpSpPr>
        <p:grpSpPr>
          <a:xfrm>
            <a:off x="7070043" y="1973352"/>
            <a:ext cx="352857" cy="347301"/>
            <a:chOff x="2404875" y="3592725"/>
            <a:chExt cx="298525" cy="293825"/>
          </a:xfrm>
        </p:grpSpPr>
        <p:sp>
          <p:nvSpPr>
            <p:cNvPr id="6435" name="Google Shape;6435;p8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6"/>
          <p:cNvGrpSpPr/>
          <p:nvPr/>
        </p:nvGrpSpPr>
        <p:grpSpPr>
          <a:xfrm>
            <a:off x="7070974" y="2418917"/>
            <a:ext cx="350995" cy="349133"/>
            <a:chOff x="2404875" y="3955825"/>
            <a:chExt cx="296950" cy="295375"/>
          </a:xfrm>
        </p:grpSpPr>
        <p:sp>
          <p:nvSpPr>
            <p:cNvPr id="6439" name="Google Shape;6439;p8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6"/>
          <p:cNvGrpSpPr/>
          <p:nvPr/>
        </p:nvGrpSpPr>
        <p:grpSpPr>
          <a:xfrm>
            <a:off x="5764954" y="2883111"/>
            <a:ext cx="349163" cy="350079"/>
            <a:chOff x="4263650" y="3235150"/>
            <a:chExt cx="295400" cy="296175"/>
          </a:xfrm>
        </p:grpSpPr>
        <p:sp>
          <p:nvSpPr>
            <p:cNvPr id="6444" name="Google Shape;6444;p8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86"/>
          <p:cNvGrpSpPr/>
          <p:nvPr/>
        </p:nvGrpSpPr>
        <p:grpSpPr>
          <a:xfrm>
            <a:off x="5762634" y="3342272"/>
            <a:ext cx="353802" cy="327739"/>
            <a:chOff x="4266025" y="3609275"/>
            <a:chExt cx="299325" cy="277275"/>
          </a:xfrm>
        </p:grpSpPr>
        <p:sp>
          <p:nvSpPr>
            <p:cNvPr id="6450" name="Google Shape;6450;p8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6"/>
          <p:cNvGrpSpPr/>
          <p:nvPr/>
        </p:nvGrpSpPr>
        <p:grpSpPr>
          <a:xfrm>
            <a:off x="5763092" y="3807659"/>
            <a:ext cx="352886" cy="349133"/>
            <a:chOff x="4263650" y="3963700"/>
            <a:chExt cx="298550" cy="295375"/>
          </a:xfrm>
        </p:grpSpPr>
        <p:sp>
          <p:nvSpPr>
            <p:cNvPr id="6453" name="Google Shape;6453;p8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0" name="Google Shape;6460;p86"/>
          <p:cNvGrpSpPr/>
          <p:nvPr/>
        </p:nvGrpSpPr>
        <p:grpSpPr>
          <a:xfrm>
            <a:off x="8041429" y="2883111"/>
            <a:ext cx="226264" cy="350079"/>
            <a:chOff x="6164975" y="3211525"/>
            <a:chExt cx="191425" cy="296175"/>
          </a:xfrm>
        </p:grpSpPr>
        <p:sp>
          <p:nvSpPr>
            <p:cNvPr id="6461" name="Google Shape;6461;p8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6"/>
          <p:cNvGrpSpPr/>
          <p:nvPr/>
        </p:nvGrpSpPr>
        <p:grpSpPr>
          <a:xfrm>
            <a:off x="5303466" y="1531387"/>
            <a:ext cx="352886" cy="350049"/>
            <a:chOff x="946175" y="3253275"/>
            <a:chExt cx="298550" cy="296150"/>
          </a:xfrm>
        </p:grpSpPr>
        <p:sp>
          <p:nvSpPr>
            <p:cNvPr id="6469" name="Google Shape;6469;p8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6"/>
          <p:cNvGrpSpPr/>
          <p:nvPr/>
        </p:nvGrpSpPr>
        <p:grpSpPr>
          <a:xfrm>
            <a:off x="5304397" y="1973351"/>
            <a:ext cx="351024" cy="347301"/>
            <a:chOff x="946175" y="3619500"/>
            <a:chExt cx="296975" cy="293825"/>
          </a:xfrm>
        </p:grpSpPr>
        <p:sp>
          <p:nvSpPr>
            <p:cNvPr id="6475" name="Google Shape;6475;p8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86"/>
          <p:cNvGrpSpPr/>
          <p:nvPr/>
        </p:nvGrpSpPr>
        <p:grpSpPr>
          <a:xfrm>
            <a:off x="5303939" y="2417985"/>
            <a:ext cx="351940" cy="350995"/>
            <a:chOff x="944600" y="3981825"/>
            <a:chExt cx="297750" cy="296950"/>
          </a:xfrm>
        </p:grpSpPr>
        <p:sp>
          <p:nvSpPr>
            <p:cNvPr id="6482" name="Google Shape;6482;p8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6"/>
          <p:cNvGrpSpPr/>
          <p:nvPr/>
        </p:nvGrpSpPr>
        <p:grpSpPr>
          <a:xfrm>
            <a:off x="7520875" y="1531845"/>
            <a:ext cx="350079" cy="349133"/>
            <a:chOff x="2768750" y="3227275"/>
            <a:chExt cx="296175" cy="295375"/>
          </a:xfrm>
        </p:grpSpPr>
        <p:sp>
          <p:nvSpPr>
            <p:cNvPr id="6487" name="Google Shape;6487;p8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6"/>
          <p:cNvGrpSpPr/>
          <p:nvPr/>
        </p:nvGrpSpPr>
        <p:grpSpPr>
          <a:xfrm>
            <a:off x="7541826" y="1972717"/>
            <a:ext cx="308177" cy="348572"/>
            <a:chOff x="2786075" y="3591800"/>
            <a:chExt cx="260725" cy="294900"/>
          </a:xfrm>
        </p:grpSpPr>
        <p:sp>
          <p:nvSpPr>
            <p:cNvPr id="6496" name="Google Shape;6496;p8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6"/>
          <p:cNvGrpSpPr/>
          <p:nvPr/>
        </p:nvGrpSpPr>
        <p:grpSpPr>
          <a:xfrm>
            <a:off x="7582324" y="2418444"/>
            <a:ext cx="227180" cy="350079"/>
            <a:chOff x="2819150" y="3955025"/>
            <a:chExt cx="192200" cy="296175"/>
          </a:xfrm>
        </p:grpSpPr>
        <p:sp>
          <p:nvSpPr>
            <p:cNvPr id="6502" name="Google Shape;6502;p8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86"/>
          <p:cNvGrpSpPr/>
          <p:nvPr/>
        </p:nvGrpSpPr>
        <p:grpSpPr>
          <a:xfrm>
            <a:off x="6206097" y="2884042"/>
            <a:ext cx="349133" cy="348217"/>
            <a:chOff x="4629125" y="3235150"/>
            <a:chExt cx="295375" cy="294600"/>
          </a:xfrm>
        </p:grpSpPr>
        <p:sp>
          <p:nvSpPr>
            <p:cNvPr id="6507" name="Google Shape;6507;p8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86"/>
          <p:cNvGrpSpPr/>
          <p:nvPr/>
        </p:nvGrpSpPr>
        <p:grpSpPr>
          <a:xfrm>
            <a:off x="6206082" y="3331575"/>
            <a:ext cx="349163" cy="349133"/>
            <a:chOff x="4628325" y="3599825"/>
            <a:chExt cx="295400" cy="295375"/>
          </a:xfrm>
        </p:grpSpPr>
        <p:sp>
          <p:nvSpPr>
            <p:cNvPr id="6513" name="Google Shape;6513;p8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6"/>
          <p:cNvGrpSpPr/>
          <p:nvPr/>
        </p:nvGrpSpPr>
        <p:grpSpPr>
          <a:xfrm>
            <a:off x="6227033" y="3807186"/>
            <a:ext cx="307261" cy="350079"/>
            <a:chOff x="4645650" y="3962900"/>
            <a:chExt cx="259950" cy="296175"/>
          </a:xfrm>
        </p:grpSpPr>
        <p:sp>
          <p:nvSpPr>
            <p:cNvPr id="6526" name="Google Shape;6526;p8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86"/>
          <p:cNvGrpSpPr/>
          <p:nvPr/>
        </p:nvGrpSpPr>
        <p:grpSpPr>
          <a:xfrm>
            <a:off x="7979994" y="3332048"/>
            <a:ext cx="349133" cy="348188"/>
            <a:chOff x="6143725" y="3582500"/>
            <a:chExt cx="295375" cy="294575"/>
          </a:xfrm>
        </p:grpSpPr>
        <p:sp>
          <p:nvSpPr>
            <p:cNvPr id="6533" name="Google Shape;6533;p8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86"/>
          <p:cNvGrpSpPr/>
          <p:nvPr/>
        </p:nvGrpSpPr>
        <p:grpSpPr>
          <a:xfrm>
            <a:off x="5748820" y="1531387"/>
            <a:ext cx="350995" cy="350049"/>
            <a:chOff x="1310075" y="3253275"/>
            <a:chExt cx="296950" cy="296150"/>
          </a:xfrm>
        </p:grpSpPr>
        <p:sp>
          <p:nvSpPr>
            <p:cNvPr id="6541" name="Google Shape;6541;p8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86"/>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5" name="Google Shape;6545;p86"/>
          <p:cNvGrpSpPr/>
          <p:nvPr/>
        </p:nvGrpSpPr>
        <p:grpSpPr>
          <a:xfrm>
            <a:off x="5748347" y="2417646"/>
            <a:ext cx="351941" cy="351675"/>
            <a:chOff x="1310075" y="3980250"/>
            <a:chExt cx="297750" cy="297525"/>
          </a:xfrm>
        </p:grpSpPr>
        <p:sp>
          <p:nvSpPr>
            <p:cNvPr id="6546" name="Google Shape;6546;p8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86"/>
          <p:cNvGrpSpPr/>
          <p:nvPr/>
        </p:nvGrpSpPr>
        <p:grpSpPr>
          <a:xfrm>
            <a:off x="8013136" y="1531845"/>
            <a:ext cx="266305" cy="349133"/>
            <a:chOff x="3167275" y="3227275"/>
            <a:chExt cx="225300" cy="295375"/>
          </a:xfrm>
        </p:grpSpPr>
        <p:sp>
          <p:nvSpPr>
            <p:cNvPr id="6551" name="Google Shape;6551;p8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6" name="Google Shape;6556;p86"/>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7" name="Google Shape;6557;p86"/>
          <p:cNvGrpSpPr/>
          <p:nvPr/>
        </p:nvGrpSpPr>
        <p:grpSpPr>
          <a:xfrm>
            <a:off x="7970318" y="2418902"/>
            <a:ext cx="351940" cy="349163"/>
            <a:chOff x="3133425" y="3955025"/>
            <a:chExt cx="297750" cy="295400"/>
          </a:xfrm>
        </p:grpSpPr>
        <p:sp>
          <p:nvSpPr>
            <p:cNvPr id="6558" name="Google Shape;6558;p8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86"/>
          <p:cNvGrpSpPr/>
          <p:nvPr/>
        </p:nvGrpSpPr>
        <p:grpSpPr>
          <a:xfrm>
            <a:off x="6650491" y="2882490"/>
            <a:ext cx="350079" cy="351320"/>
            <a:chOff x="4991425" y="3234750"/>
            <a:chExt cx="296175" cy="297225"/>
          </a:xfrm>
        </p:grpSpPr>
        <p:sp>
          <p:nvSpPr>
            <p:cNvPr id="6562" name="Google Shape;6562;p8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6"/>
          <p:cNvGrpSpPr/>
          <p:nvPr/>
        </p:nvGrpSpPr>
        <p:grpSpPr>
          <a:xfrm>
            <a:off x="6650491" y="3352053"/>
            <a:ext cx="350079" cy="308177"/>
            <a:chOff x="4991425" y="3617150"/>
            <a:chExt cx="296175" cy="260725"/>
          </a:xfrm>
        </p:grpSpPr>
        <p:sp>
          <p:nvSpPr>
            <p:cNvPr id="6569" name="Google Shape;6569;p8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6"/>
          <p:cNvGrpSpPr/>
          <p:nvPr/>
        </p:nvGrpSpPr>
        <p:grpSpPr>
          <a:xfrm>
            <a:off x="6727764" y="3807644"/>
            <a:ext cx="195532" cy="349163"/>
            <a:chOff x="5056800" y="3962900"/>
            <a:chExt cx="165425" cy="295400"/>
          </a:xfrm>
        </p:grpSpPr>
        <p:sp>
          <p:nvSpPr>
            <p:cNvPr id="6577" name="Google Shape;6577;p8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86"/>
          <p:cNvGrpSpPr/>
          <p:nvPr/>
        </p:nvGrpSpPr>
        <p:grpSpPr>
          <a:xfrm>
            <a:off x="7979062" y="3807660"/>
            <a:ext cx="350995" cy="349133"/>
            <a:chOff x="6168925" y="3936925"/>
            <a:chExt cx="296950" cy="295375"/>
          </a:xfrm>
        </p:grpSpPr>
        <p:sp>
          <p:nvSpPr>
            <p:cNvPr id="6581" name="Google Shape;6581;p8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6"/>
          <p:cNvGrpSpPr/>
          <p:nvPr/>
        </p:nvGrpSpPr>
        <p:grpSpPr>
          <a:xfrm>
            <a:off x="6192756" y="1531845"/>
            <a:ext cx="348188" cy="349133"/>
            <a:chOff x="1674750" y="3254050"/>
            <a:chExt cx="294575" cy="295375"/>
          </a:xfrm>
        </p:grpSpPr>
        <p:sp>
          <p:nvSpPr>
            <p:cNvPr id="6588" name="Google Shape;6588;p8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6"/>
          <p:cNvGrpSpPr/>
          <p:nvPr/>
        </p:nvGrpSpPr>
        <p:grpSpPr>
          <a:xfrm>
            <a:off x="6207177" y="1972435"/>
            <a:ext cx="319347" cy="349133"/>
            <a:chOff x="1687350" y="3618725"/>
            <a:chExt cx="270175" cy="295375"/>
          </a:xfrm>
        </p:grpSpPr>
        <p:sp>
          <p:nvSpPr>
            <p:cNvPr id="6592" name="Google Shape;6592;p8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6"/>
          <p:cNvGrpSpPr/>
          <p:nvPr/>
        </p:nvGrpSpPr>
        <p:grpSpPr>
          <a:xfrm>
            <a:off x="6190880" y="2418916"/>
            <a:ext cx="351940" cy="349133"/>
            <a:chOff x="1672375" y="3982600"/>
            <a:chExt cx="297750" cy="295375"/>
          </a:xfrm>
        </p:grpSpPr>
        <p:sp>
          <p:nvSpPr>
            <p:cNvPr id="6596" name="Google Shape;6596;p8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6"/>
          <p:cNvGrpSpPr/>
          <p:nvPr/>
        </p:nvGrpSpPr>
        <p:grpSpPr>
          <a:xfrm>
            <a:off x="4882872" y="2883111"/>
            <a:ext cx="350079" cy="350079"/>
            <a:chOff x="3497300" y="3227275"/>
            <a:chExt cx="296175" cy="296175"/>
          </a:xfrm>
        </p:grpSpPr>
        <p:sp>
          <p:nvSpPr>
            <p:cNvPr id="6600" name="Google Shape;6600;p8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6"/>
          <p:cNvGrpSpPr/>
          <p:nvPr/>
        </p:nvGrpSpPr>
        <p:grpSpPr>
          <a:xfrm>
            <a:off x="4883345" y="3332506"/>
            <a:ext cx="349133" cy="347272"/>
            <a:chOff x="3497300" y="3591950"/>
            <a:chExt cx="295375" cy="293800"/>
          </a:xfrm>
        </p:grpSpPr>
        <p:sp>
          <p:nvSpPr>
            <p:cNvPr id="6609" name="Google Shape;6609;p8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6"/>
          <p:cNvGrpSpPr/>
          <p:nvPr/>
        </p:nvGrpSpPr>
        <p:grpSpPr>
          <a:xfrm>
            <a:off x="4883345" y="3807644"/>
            <a:ext cx="349133" cy="349163"/>
            <a:chOff x="3497300" y="3955025"/>
            <a:chExt cx="295375" cy="295400"/>
          </a:xfrm>
        </p:grpSpPr>
        <p:sp>
          <p:nvSpPr>
            <p:cNvPr id="6618" name="Google Shape;6618;p8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86"/>
          <p:cNvGrpSpPr/>
          <p:nvPr/>
        </p:nvGrpSpPr>
        <p:grpSpPr>
          <a:xfrm>
            <a:off x="7107917" y="2883835"/>
            <a:ext cx="327739" cy="348631"/>
            <a:chOff x="5364750" y="3235150"/>
            <a:chExt cx="277275" cy="294950"/>
          </a:xfrm>
        </p:grpSpPr>
        <p:sp>
          <p:nvSpPr>
            <p:cNvPr id="6622" name="Google Shape;6622;p8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8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6"/>
          <p:cNvGrpSpPr/>
          <p:nvPr/>
        </p:nvGrpSpPr>
        <p:grpSpPr>
          <a:xfrm>
            <a:off x="7096274" y="3330171"/>
            <a:ext cx="351024" cy="351940"/>
            <a:chOff x="5355300" y="3598250"/>
            <a:chExt cx="296975" cy="297750"/>
          </a:xfrm>
        </p:grpSpPr>
        <p:sp>
          <p:nvSpPr>
            <p:cNvPr id="6631" name="Google Shape;6631;p8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86"/>
          <p:cNvGrpSpPr/>
          <p:nvPr/>
        </p:nvGrpSpPr>
        <p:grpSpPr>
          <a:xfrm>
            <a:off x="7100470" y="3869093"/>
            <a:ext cx="342632" cy="226264"/>
            <a:chOff x="5358450" y="4015675"/>
            <a:chExt cx="289875" cy="191425"/>
          </a:xfrm>
        </p:grpSpPr>
        <p:sp>
          <p:nvSpPr>
            <p:cNvPr id="6640" name="Google Shape;6640;p8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6"/>
          <p:cNvGrpSpPr/>
          <p:nvPr/>
        </p:nvGrpSpPr>
        <p:grpSpPr>
          <a:xfrm>
            <a:off x="6226953" y="4251624"/>
            <a:ext cx="351024" cy="325464"/>
            <a:chOff x="6543825" y="3202075"/>
            <a:chExt cx="296975" cy="275350"/>
          </a:xfrm>
        </p:grpSpPr>
        <p:sp>
          <p:nvSpPr>
            <p:cNvPr id="6645" name="Google Shape;6645;p8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86"/>
          <p:cNvGrpSpPr/>
          <p:nvPr/>
        </p:nvGrpSpPr>
        <p:grpSpPr>
          <a:xfrm>
            <a:off x="6633934" y="1531372"/>
            <a:ext cx="350079" cy="350079"/>
            <a:chOff x="2037825" y="3254050"/>
            <a:chExt cx="296175" cy="296175"/>
          </a:xfrm>
        </p:grpSpPr>
        <p:sp>
          <p:nvSpPr>
            <p:cNvPr id="6653" name="Google Shape;6653;p8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6"/>
          <p:cNvGrpSpPr/>
          <p:nvPr/>
        </p:nvGrpSpPr>
        <p:grpSpPr>
          <a:xfrm>
            <a:off x="6632072" y="1972539"/>
            <a:ext cx="353802" cy="348926"/>
            <a:chOff x="2034675" y="3617925"/>
            <a:chExt cx="299325" cy="295200"/>
          </a:xfrm>
        </p:grpSpPr>
        <p:sp>
          <p:nvSpPr>
            <p:cNvPr id="6660" name="Google Shape;6660;p8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6"/>
          <p:cNvGrpSpPr/>
          <p:nvPr/>
        </p:nvGrpSpPr>
        <p:grpSpPr>
          <a:xfrm>
            <a:off x="6633934" y="2418916"/>
            <a:ext cx="350079" cy="349133"/>
            <a:chOff x="2037825" y="3981825"/>
            <a:chExt cx="296175" cy="295375"/>
          </a:xfrm>
        </p:grpSpPr>
        <p:sp>
          <p:nvSpPr>
            <p:cNvPr id="6666" name="Google Shape;6666;p8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6"/>
          <p:cNvGrpSpPr/>
          <p:nvPr/>
        </p:nvGrpSpPr>
        <p:grpSpPr>
          <a:xfrm>
            <a:off x="5318952" y="2915232"/>
            <a:ext cx="350079" cy="285837"/>
            <a:chOff x="3860400" y="3254050"/>
            <a:chExt cx="296175" cy="241825"/>
          </a:xfrm>
        </p:grpSpPr>
        <p:sp>
          <p:nvSpPr>
            <p:cNvPr id="6670" name="Google Shape;6670;p8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6"/>
          <p:cNvGrpSpPr/>
          <p:nvPr/>
        </p:nvGrpSpPr>
        <p:grpSpPr>
          <a:xfrm>
            <a:off x="5318479" y="3331102"/>
            <a:ext cx="351024" cy="350079"/>
            <a:chOff x="3859600" y="3591950"/>
            <a:chExt cx="296975" cy="296175"/>
          </a:xfrm>
        </p:grpSpPr>
        <p:sp>
          <p:nvSpPr>
            <p:cNvPr id="6678" name="Google Shape;6678;p8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86"/>
          <p:cNvGrpSpPr/>
          <p:nvPr/>
        </p:nvGrpSpPr>
        <p:grpSpPr>
          <a:xfrm>
            <a:off x="5318952" y="3807186"/>
            <a:ext cx="350079" cy="350079"/>
            <a:chOff x="3860400" y="3955025"/>
            <a:chExt cx="296175" cy="296175"/>
          </a:xfrm>
        </p:grpSpPr>
        <p:sp>
          <p:nvSpPr>
            <p:cNvPr id="6682" name="Google Shape;6682;p8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86"/>
          <p:cNvGrpSpPr/>
          <p:nvPr/>
        </p:nvGrpSpPr>
        <p:grpSpPr>
          <a:xfrm>
            <a:off x="7534167" y="2883584"/>
            <a:ext cx="355664" cy="349133"/>
            <a:chOff x="5716825" y="3235950"/>
            <a:chExt cx="300900" cy="295375"/>
          </a:xfrm>
        </p:grpSpPr>
        <p:sp>
          <p:nvSpPr>
            <p:cNvPr id="6688" name="Google Shape;6688;p8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6"/>
          <p:cNvGrpSpPr/>
          <p:nvPr/>
        </p:nvGrpSpPr>
        <p:grpSpPr>
          <a:xfrm>
            <a:off x="7547199" y="3342272"/>
            <a:ext cx="329601" cy="327739"/>
            <a:chOff x="5727850" y="3609275"/>
            <a:chExt cx="278850" cy="277275"/>
          </a:xfrm>
        </p:grpSpPr>
        <p:sp>
          <p:nvSpPr>
            <p:cNvPr id="6693" name="Google Shape;6693;p8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6"/>
          <p:cNvGrpSpPr/>
          <p:nvPr/>
        </p:nvGrpSpPr>
        <p:grpSpPr>
          <a:xfrm>
            <a:off x="7558383" y="3807659"/>
            <a:ext cx="307231" cy="349133"/>
            <a:chOff x="5736525" y="3963700"/>
            <a:chExt cx="259925" cy="295375"/>
          </a:xfrm>
        </p:grpSpPr>
        <p:sp>
          <p:nvSpPr>
            <p:cNvPr id="6699" name="Google Shape;6699;p8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6"/>
          <p:cNvGrpSpPr/>
          <p:nvPr/>
        </p:nvGrpSpPr>
        <p:grpSpPr>
          <a:xfrm>
            <a:off x="6649963" y="4256985"/>
            <a:ext cx="351024" cy="350079"/>
            <a:chOff x="6553275" y="3604550"/>
            <a:chExt cx="296975" cy="296175"/>
          </a:xfrm>
        </p:grpSpPr>
        <p:sp>
          <p:nvSpPr>
            <p:cNvPr id="6707" name="Google Shape;6707;p8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16"/>
        <p:cNvGrpSpPr/>
        <p:nvPr/>
      </p:nvGrpSpPr>
      <p:grpSpPr>
        <a:xfrm>
          <a:off x="0" y="0"/>
          <a:ext cx="0" cy="0"/>
          <a:chOff x="0" y="0"/>
          <a:chExt cx="0" cy="0"/>
        </a:xfrm>
      </p:grpSpPr>
      <p:sp>
        <p:nvSpPr>
          <p:cNvPr id="6717" name="Google Shape;6717;p87"/>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18" name="Google Shape;6718;p87"/>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19" name="Google Shape;6719;p87"/>
          <p:cNvGrpSpPr/>
          <p:nvPr/>
        </p:nvGrpSpPr>
        <p:grpSpPr>
          <a:xfrm>
            <a:off x="877057" y="1532946"/>
            <a:ext cx="294401" cy="353645"/>
            <a:chOff x="-35814600" y="3202075"/>
            <a:chExt cx="242625" cy="291450"/>
          </a:xfrm>
        </p:grpSpPr>
        <p:sp>
          <p:nvSpPr>
            <p:cNvPr id="6720" name="Google Shape;6720;p8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7"/>
          <p:cNvGrpSpPr/>
          <p:nvPr/>
        </p:nvGrpSpPr>
        <p:grpSpPr>
          <a:xfrm>
            <a:off x="847435" y="1973866"/>
            <a:ext cx="353645" cy="353888"/>
            <a:chOff x="-35839800" y="3561025"/>
            <a:chExt cx="291450" cy="291650"/>
          </a:xfrm>
        </p:grpSpPr>
        <p:sp>
          <p:nvSpPr>
            <p:cNvPr id="6728" name="Google Shape;6728;p8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5" name="Google Shape;6735;p87"/>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6" name="Google Shape;6736;p87"/>
          <p:cNvGrpSpPr/>
          <p:nvPr/>
        </p:nvGrpSpPr>
        <p:grpSpPr>
          <a:xfrm>
            <a:off x="3084980" y="1532946"/>
            <a:ext cx="353645" cy="353645"/>
            <a:chOff x="-34003850" y="3227275"/>
            <a:chExt cx="291450" cy="291450"/>
          </a:xfrm>
        </p:grpSpPr>
        <p:sp>
          <p:nvSpPr>
            <p:cNvPr id="6737" name="Google Shape;6737;p8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87"/>
          <p:cNvGrpSpPr/>
          <p:nvPr/>
        </p:nvGrpSpPr>
        <p:grpSpPr>
          <a:xfrm>
            <a:off x="3084510" y="1973638"/>
            <a:ext cx="354586" cy="354343"/>
            <a:chOff x="-34004625" y="3585850"/>
            <a:chExt cx="292225" cy="292025"/>
          </a:xfrm>
        </p:grpSpPr>
        <p:sp>
          <p:nvSpPr>
            <p:cNvPr id="6743" name="Google Shape;6743;p8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87"/>
          <p:cNvGrpSpPr/>
          <p:nvPr/>
        </p:nvGrpSpPr>
        <p:grpSpPr>
          <a:xfrm>
            <a:off x="3084025" y="2408839"/>
            <a:ext cx="355557" cy="354616"/>
            <a:chOff x="-34005425" y="3945575"/>
            <a:chExt cx="293025" cy="292250"/>
          </a:xfrm>
        </p:grpSpPr>
        <p:sp>
          <p:nvSpPr>
            <p:cNvPr id="6749" name="Google Shape;6749;p8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8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7"/>
          <p:cNvGrpSpPr/>
          <p:nvPr/>
        </p:nvGrpSpPr>
        <p:grpSpPr>
          <a:xfrm>
            <a:off x="1731124" y="2882015"/>
            <a:ext cx="358408" cy="355557"/>
            <a:chOff x="-32174975" y="3192625"/>
            <a:chExt cx="295375" cy="293025"/>
          </a:xfrm>
        </p:grpSpPr>
        <p:sp>
          <p:nvSpPr>
            <p:cNvPr id="6753" name="Google Shape;6753;p8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7" name="Google Shape;6757;p87"/>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7"/>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87"/>
          <p:cNvGrpSpPr/>
          <p:nvPr/>
        </p:nvGrpSpPr>
        <p:grpSpPr>
          <a:xfrm>
            <a:off x="3970274" y="2882970"/>
            <a:ext cx="354586" cy="353645"/>
            <a:chOff x="-30345325" y="3184750"/>
            <a:chExt cx="292225" cy="291450"/>
          </a:xfrm>
        </p:grpSpPr>
        <p:sp>
          <p:nvSpPr>
            <p:cNvPr id="6760" name="Google Shape;6760;p8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87"/>
          <p:cNvGrpSpPr/>
          <p:nvPr/>
        </p:nvGrpSpPr>
        <p:grpSpPr>
          <a:xfrm>
            <a:off x="1295026" y="1532946"/>
            <a:ext cx="353645" cy="353645"/>
            <a:chOff x="-35481425" y="3202075"/>
            <a:chExt cx="291450" cy="291450"/>
          </a:xfrm>
        </p:grpSpPr>
        <p:sp>
          <p:nvSpPr>
            <p:cNvPr id="6766" name="Google Shape;6766;p8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87"/>
          <p:cNvGrpSpPr/>
          <p:nvPr/>
        </p:nvGrpSpPr>
        <p:grpSpPr>
          <a:xfrm>
            <a:off x="1294556" y="1974472"/>
            <a:ext cx="354586" cy="352675"/>
            <a:chOff x="-35482200" y="3561225"/>
            <a:chExt cx="292225" cy="290650"/>
          </a:xfrm>
        </p:grpSpPr>
        <p:sp>
          <p:nvSpPr>
            <p:cNvPr id="6774" name="Google Shape;6774;p8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7"/>
          <p:cNvGrpSpPr/>
          <p:nvPr/>
        </p:nvGrpSpPr>
        <p:grpSpPr>
          <a:xfrm>
            <a:off x="1295026" y="2409340"/>
            <a:ext cx="353645" cy="353615"/>
            <a:chOff x="-35481425" y="3919600"/>
            <a:chExt cx="291450" cy="291425"/>
          </a:xfrm>
        </p:grpSpPr>
        <p:sp>
          <p:nvSpPr>
            <p:cNvPr id="6778" name="Google Shape;6778;p8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7"/>
          <p:cNvGrpSpPr/>
          <p:nvPr/>
        </p:nvGrpSpPr>
        <p:grpSpPr>
          <a:xfrm>
            <a:off x="3530661" y="1533431"/>
            <a:ext cx="357468" cy="352675"/>
            <a:chOff x="-33645475" y="3228075"/>
            <a:chExt cx="294600" cy="290650"/>
          </a:xfrm>
        </p:grpSpPr>
        <p:sp>
          <p:nvSpPr>
            <p:cNvPr id="6787" name="Google Shape;6787;p8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7"/>
          <p:cNvGrpSpPr/>
          <p:nvPr/>
        </p:nvGrpSpPr>
        <p:grpSpPr>
          <a:xfrm>
            <a:off x="3531631" y="1973516"/>
            <a:ext cx="355526" cy="354586"/>
            <a:chOff x="-33646250" y="3586425"/>
            <a:chExt cx="293000" cy="292225"/>
          </a:xfrm>
        </p:grpSpPr>
        <p:sp>
          <p:nvSpPr>
            <p:cNvPr id="6795" name="Google Shape;6795;p8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7"/>
          <p:cNvGrpSpPr/>
          <p:nvPr/>
        </p:nvGrpSpPr>
        <p:grpSpPr>
          <a:xfrm>
            <a:off x="3532101" y="2408369"/>
            <a:ext cx="354586" cy="355557"/>
            <a:chOff x="-33645475" y="3944800"/>
            <a:chExt cx="292225" cy="293025"/>
          </a:xfrm>
        </p:grpSpPr>
        <p:sp>
          <p:nvSpPr>
            <p:cNvPr id="6798" name="Google Shape;6798;p8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87"/>
          <p:cNvGrpSpPr/>
          <p:nvPr/>
        </p:nvGrpSpPr>
        <p:grpSpPr>
          <a:xfrm>
            <a:off x="2185320" y="2882106"/>
            <a:ext cx="352675" cy="355375"/>
            <a:chOff x="-31809525" y="3192625"/>
            <a:chExt cx="290650" cy="292875"/>
          </a:xfrm>
        </p:grpSpPr>
        <p:sp>
          <p:nvSpPr>
            <p:cNvPr id="6809" name="Google Shape;6809;p8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7"/>
          <p:cNvGrpSpPr/>
          <p:nvPr/>
        </p:nvGrpSpPr>
        <p:grpSpPr>
          <a:xfrm>
            <a:off x="2184835" y="3352658"/>
            <a:ext cx="353645" cy="355557"/>
            <a:chOff x="-31811100" y="3550975"/>
            <a:chExt cx="291450" cy="293025"/>
          </a:xfrm>
        </p:grpSpPr>
        <p:sp>
          <p:nvSpPr>
            <p:cNvPr id="6814" name="Google Shape;6814;p8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8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7"/>
          <p:cNvGrpSpPr/>
          <p:nvPr/>
        </p:nvGrpSpPr>
        <p:grpSpPr>
          <a:xfrm>
            <a:off x="2178631" y="3816962"/>
            <a:ext cx="366052" cy="356831"/>
            <a:chOff x="-31817400" y="3910025"/>
            <a:chExt cx="301675" cy="294075"/>
          </a:xfrm>
        </p:grpSpPr>
        <p:sp>
          <p:nvSpPr>
            <p:cNvPr id="6822" name="Google Shape;6822;p8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7"/>
          <p:cNvGrpSpPr/>
          <p:nvPr/>
        </p:nvGrpSpPr>
        <p:grpSpPr>
          <a:xfrm>
            <a:off x="3970259" y="3353143"/>
            <a:ext cx="354616" cy="354586"/>
            <a:chOff x="-30354000" y="3569100"/>
            <a:chExt cx="292250" cy="292225"/>
          </a:xfrm>
        </p:grpSpPr>
        <p:sp>
          <p:nvSpPr>
            <p:cNvPr id="6826" name="Google Shape;6826;p8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87"/>
          <p:cNvGrpSpPr/>
          <p:nvPr/>
        </p:nvGrpSpPr>
        <p:grpSpPr>
          <a:xfrm>
            <a:off x="1748837" y="1532946"/>
            <a:ext cx="342148" cy="353645"/>
            <a:chOff x="-35118325" y="3202075"/>
            <a:chExt cx="281975" cy="291450"/>
          </a:xfrm>
        </p:grpSpPr>
        <p:sp>
          <p:nvSpPr>
            <p:cNvPr id="6833" name="Google Shape;6833;p8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7"/>
          <p:cNvGrpSpPr/>
          <p:nvPr/>
        </p:nvGrpSpPr>
        <p:grpSpPr>
          <a:xfrm>
            <a:off x="1742618" y="1974199"/>
            <a:ext cx="354586" cy="353221"/>
            <a:chOff x="-35123050" y="3561225"/>
            <a:chExt cx="292225" cy="291100"/>
          </a:xfrm>
        </p:grpSpPr>
        <p:sp>
          <p:nvSpPr>
            <p:cNvPr id="6838" name="Google Shape;6838;p8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7"/>
          <p:cNvGrpSpPr/>
          <p:nvPr/>
        </p:nvGrpSpPr>
        <p:grpSpPr>
          <a:xfrm>
            <a:off x="1784677" y="2409340"/>
            <a:ext cx="270467" cy="353615"/>
            <a:chOff x="-35089175" y="3919600"/>
            <a:chExt cx="222900" cy="291425"/>
          </a:xfrm>
        </p:grpSpPr>
        <p:sp>
          <p:nvSpPr>
            <p:cNvPr id="6841" name="Google Shape;6841;p8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7"/>
          <p:cNvGrpSpPr/>
          <p:nvPr/>
        </p:nvGrpSpPr>
        <p:grpSpPr>
          <a:xfrm>
            <a:off x="3981673" y="1532703"/>
            <a:ext cx="336445" cy="354131"/>
            <a:chOff x="-33277650" y="3226875"/>
            <a:chExt cx="277275" cy="291850"/>
          </a:xfrm>
        </p:grpSpPr>
        <p:sp>
          <p:nvSpPr>
            <p:cNvPr id="6844" name="Google Shape;6844;p8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7"/>
          <p:cNvGrpSpPr/>
          <p:nvPr/>
        </p:nvGrpSpPr>
        <p:grpSpPr>
          <a:xfrm>
            <a:off x="3973073" y="1973987"/>
            <a:ext cx="353645" cy="353645"/>
            <a:chOff x="-33286325" y="3586425"/>
            <a:chExt cx="291450" cy="291450"/>
          </a:xfrm>
        </p:grpSpPr>
        <p:sp>
          <p:nvSpPr>
            <p:cNvPr id="6852" name="Google Shape;6852;p8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7"/>
          <p:cNvGrpSpPr/>
          <p:nvPr/>
        </p:nvGrpSpPr>
        <p:grpSpPr>
          <a:xfrm>
            <a:off x="3973073" y="2408369"/>
            <a:ext cx="353645" cy="355557"/>
            <a:chOff x="-33286325" y="3944800"/>
            <a:chExt cx="291450" cy="293025"/>
          </a:xfrm>
        </p:grpSpPr>
        <p:sp>
          <p:nvSpPr>
            <p:cNvPr id="6858" name="Google Shape;6858;p8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7"/>
          <p:cNvGrpSpPr/>
          <p:nvPr/>
        </p:nvGrpSpPr>
        <p:grpSpPr>
          <a:xfrm>
            <a:off x="2631470" y="2881529"/>
            <a:ext cx="353645" cy="356527"/>
            <a:chOff x="-31452725" y="3191825"/>
            <a:chExt cx="291450" cy="293825"/>
          </a:xfrm>
        </p:grpSpPr>
        <p:sp>
          <p:nvSpPr>
            <p:cNvPr id="6863" name="Google Shape;6863;p8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87"/>
          <p:cNvGrpSpPr/>
          <p:nvPr/>
        </p:nvGrpSpPr>
        <p:grpSpPr>
          <a:xfrm>
            <a:off x="2631000" y="3353144"/>
            <a:ext cx="354586" cy="354586"/>
            <a:chOff x="-31452725" y="3551775"/>
            <a:chExt cx="292225" cy="292225"/>
          </a:xfrm>
        </p:grpSpPr>
        <p:sp>
          <p:nvSpPr>
            <p:cNvPr id="6868" name="Google Shape;6868;p8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7"/>
          <p:cNvGrpSpPr/>
          <p:nvPr/>
        </p:nvGrpSpPr>
        <p:grpSpPr>
          <a:xfrm>
            <a:off x="2629559" y="3817129"/>
            <a:ext cx="357468" cy="356497"/>
            <a:chOff x="-31455100" y="3909350"/>
            <a:chExt cx="294600" cy="293800"/>
          </a:xfrm>
        </p:grpSpPr>
        <p:sp>
          <p:nvSpPr>
            <p:cNvPr id="6873" name="Google Shape;6873;p8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7"/>
          <p:cNvGrpSpPr/>
          <p:nvPr/>
        </p:nvGrpSpPr>
        <p:grpSpPr>
          <a:xfrm>
            <a:off x="3970744" y="3818084"/>
            <a:ext cx="353645" cy="354586"/>
            <a:chOff x="-30345325" y="3918800"/>
            <a:chExt cx="291450" cy="292225"/>
          </a:xfrm>
        </p:grpSpPr>
        <p:sp>
          <p:nvSpPr>
            <p:cNvPr id="6876" name="Google Shape;6876;p8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7"/>
          <p:cNvGrpSpPr/>
          <p:nvPr/>
        </p:nvGrpSpPr>
        <p:grpSpPr>
          <a:xfrm>
            <a:off x="2200736" y="1532946"/>
            <a:ext cx="332593" cy="353645"/>
            <a:chOff x="-34755225" y="3202075"/>
            <a:chExt cx="274100" cy="291450"/>
          </a:xfrm>
        </p:grpSpPr>
        <p:sp>
          <p:nvSpPr>
            <p:cNvPr id="6882" name="Google Shape;6882;p8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87"/>
          <p:cNvGrpSpPr/>
          <p:nvPr/>
        </p:nvGrpSpPr>
        <p:grpSpPr>
          <a:xfrm>
            <a:off x="2190209" y="1973987"/>
            <a:ext cx="353645" cy="353645"/>
            <a:chOff x="-34763900" y="3561225"/>
            <a:chExt cx="291450" cy="291450"/>
          </a:xfrm>
        </p:grpSpPr>
        <p:sp>
          <p:nvSpPr>
            <p:cNvPr id="6890" name="Google Shape;6890;p8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87"/>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4" name="Google Shape;6894;p87"/>
          <p:cNvGrpSpPr/>
          <p:nvPr/>
        </p:nvGrpSpPr>
        <p:grpSpPr>
          <a:xfrm>
            <a:off x="845106" y="2882499"/>
            <a:ext cx="354586" cy="354586"/>
            <a:chOff x="-32927950" y="3227275"/>
            <a:chExt cx="292225" cy="292225"/>
          </a:xfrm>
        </p:grpSpPr>
        <p:sp>
          <p:nvSpPr>
            <p:cNvPr id="6895" name="Google Shape;6895;p8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87"/>
          <p:cNvGrpSpPr/>
          <p:nvPr/>
        </p:nvGrpSpPr>
        <p:grpSpPr>
          <a:xfrm>
            <a:off x="844621" y="3353613"/>
            <a:ext cx="355557" cy="353645"/>
            <a:chOff x="-32927950" y="3586425"/>
            <a:chExt cx="293025" cy="291450"/>
          </a:xfrm>
        </p:grpSpPr>
        <p:sp>
          <p:nvSpPr>
            <p:cNvPr id="6901" name="Google Shape;6901;p8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7"/>
          <p:cNvGrpSpPr/>
          <p:nvPr/>
        </p:nvGrpSpPr>
        <p:grpSpPr>
          <a:xfrm>
            <a:off x="845106" y="3817598"/>
            <a:ext cx="354586" cy="355557"/>
            <a:chOff x="-32927950" y="3944800"/>
            <a:chExt cx="292225" cy="293025"/>
          </a:xfrm>
        </p:grpSpPr>
        <p:sp>
          <p:nvSpPr>
            <p:cNvPr id="6907" name="Google Shape;6907;p8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87"/>
          <p:cNvGrpSpPr/>
          <p:nvPr/>
        </p:nvGrpSpPr>
        <p:grpSpPr>
          <a:xfrm>
            <a:off x="3073898" y="2882849"/>
            <a:ext cx="354586" cy="353888"/>
            <a:chOff x="-31094350" y="3194000"/>
            <a:chExt cx="292225" cy="291650"/>
          </a:xfrm>
        </p:grpSpPr>
        <p:sp>
          <p:nvSpPr>
            <p:cNvPr id="6917" name="Google Shape;6917;p8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87"/>
          <p:cNvGrpSpPr/>
          <p:nvPr/>
        </p:nvGrpSpPr>
        <p:grpSpPr>
          <a:xfrm>
            <a:off x="3074368" y="3353341"/>
            <a:ext cx="353645" cy="354191"/>
            <a:chOff x="-31093575" y="3552550"/>
            <a:chExt cx="291450" cy="291900"/>
          </a:xfrm>
        </p:grpSpPr>
        <p:sp>
          <p:nvSpPr>
            <p:cNvPr id="6926" name="Google Shape;6926;p8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87"/>
          <p:cNvGrpSpPr/>
          <p:nvPr/>
        </p:nvGrpSpPr>
        <p:grpSpPr>
          <a:xfrm>
            <a:off x="3074368" y="3818569"/>
            <a:ext cx="353645" cy="353615"/>
            <a:chOff x="-31093575" y="3911725"/>
            <a:chExt cx="291450" cy="291425"/>
          </a:xfrm>
        </p:grpSpPr>
        <p:sp>
          <p:nvSpPr>
            <p:cNvPr id="6931" name="Google Shape;6931;p8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87"/>
          <p:cNvGrpSpPr/>
          <p:nvPr/>
        </p:nvGrpSpPr>
        <p:grpSpPr>
          <a:xfrm>
            <a:off x="2183798" y="4275536"/>
            <a:ext cx="356497" cy="354586"/>
            <a:chOff x="-29946000" y="3183175"/>
            <a:chExt cx="293800" cy="292225"/>
          </a:xfrm>
        </p:grpSpPr>
        <p:sp>
          <p:nvSpPr>
            <p:cNvPr id="6934" name="Google Shape;6934;p8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87"/>
          <p:cNvGrpSpPr/>
          <p:nvPr/>
        </p:nvGrpSpPr>
        <p:grpSpPr>
          <a:xfrm>
            <a:off x="2628330" y="1532689"/>
            <a:ext cx="358408" cy="354161"/>
            <a:chOff x="-34408675" y="3202075"/>
            <a:chExt cx="295375" cy="291875"/>
          </a:xfrm>
        </p:grpSpPr>
        <p:sp>
          <p:nvSpPr>
            <p:cNvPr id="6941" name="Google Shape;6941;p8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7"/>
          <p:cNvGrpSpPr/>
          <p:nvPr/>
        </p:nvGrpSpPr>
        <p:grpSpPr>
          <a:xfrm>
            <a:off x="2630241" y="1972683"/>
            <a:ext cx="354586" cy="356254"/>
            <a:chOff x="-34405525" y="3558075"/>
            <a:chExt cx="292225" cy="293600"/>
          </a:xfrm>
        </p:grpSpPr>
        <p:sp>
          <p:nvSpPr>
            <p:cNvPr id="6946" name="Google Shape;6946;p8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7"/>
          <p:cNvGrpSpPr/>
          <p:nvPr/>
        </p:nvGrpSpPr>
        <p:grpSpPr>
          <a:xfrm>
            <a:off x="2629755" y="2409340"/>
            <a:ext cx="355557" cy="353615"/>
            <a:chOff x="-34406325" y="3919600"/>
            <a:chExt cx="293025" cy="291425"/>
          </a:xfrm>
        </p:grpSpPr>
        <p:sp>
          <p:nvSpPr>
            <p:cNvPr id="6950" name="Google Shape;6950;p8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7"/>
          <p:cNvGrpSpPr/>
          <p:nvPr/>
        </p:nvGrpSpPr>
        <p:grpSpPr>
          <a:xfrm>
            <a:off x="1293653" y="2888703"/>
            <a:ext cx="353645" cy="342179"/>
            <a:chOff x="-32568800" y="3232000"/>
            <a:chExt cx="291450" cy="282000"/>
          </a:xfrm>
        </p:grpSpPr>
        <p:sp>
          <p:nvSpPr>
            <p:cNvPr id="6958" name="Google Shape;6958;p8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87"/>
          <p:cNvGrpSpPr/>
          <p:nvPr/>
        </p:nvGrpSpPr>
        <p:grpSpPr>
          <a:xfrm>
            <a:off x="1293183" y="3353613"/>
            <a:ext cx="354586" cy="353645"/>
            <a:chOff x="-32569575" y="3586425"/>
            <a:chExt cx="292225" cy="291450"/>
          </a:xfrm>
        </p:grpSpPr>
        <p:sp>
          <p:nvSpPr>
            <p:cNvPr id="6961" name="Google Shape;6961;p8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7"/>
          <p:cNvGrpSpPr/>
          <p:nvPr/>
        </p:nvGrpSpPr>
        <p:grpSpPr>
          <a:xfrm>
            <a:off x="1284098" y="3818205"/>
            <a:ext cx="372756" cy="354343"/>
            <a:chOff x="-32576675" y="3944600"/>
            <a:chExt cx="307200" cy="292025"/>
          </a:xfrm>
        </p:grpSpPr>
        <p:sp>
          <p:nvSpPr>
            <p:cNvPr id="6964" name="Google Shape;6964;p8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7"/>
          <p:cNvGrpSpPr/>
          <p:nvPr/>
        </p:nvGrpSpPr>
        <p:grpSpPr>
          <a:xfrm>
            <a:off x="3529065" y="2882500"/>
            <a:ext cx="354586" cy="354586"/>
            <a:chOff x="-30735200" y="3192625"/>
            <a:chExt cx="292225" cy="292225"/>
          </a:xfrm>
        </p:grpSpPr>
        <p:sp>
          <p:nvSpPr>
            <p:cNvPr id="6967" name="Google Shape;6967;p8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7"/>
          <p:cNvGrpSpPr/>
          <p:nvPr/>
        </p:nvGrpSpPr>
        <p:grpSpPr>
          <a:xfrm>
            <a:off x="3529065" y="3353932"/>
            <a:ext cx="354586" cy="353008"/>
            <a:chOff x="-30735200" y="3552550"/>
            <a:chExt cx="292225" cy="290925"/>
          </a:xfrm>
        </p:grpSpPr>
        <p:sp>
          <p:nvSpPr>
            <p:cNvPr id="6975" name="Google Shape;6975;p8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7"/>
          <p:cNvGrpSpPr/>
          <p:nvPr/>
        </p:nvGrpSpPr>
        <p:grpSpPr>
          <a:xfrm>
            <a:off x="3529065" y="3818554"/>
            <a:ext cx="354586" cy="353645"/>
            <a:chOff x="-30735200" y="3910925"/>
            <a:chExt cx="292225" cy="291450"/>
          </a:xfrm>
        </p:grpSpPr>
        <p:sp>
          <p:nvSpPr>
            <p:cNvPr id="6978" name="Google Shape;6978;p8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87"/>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87"/>
          <p:cNvGrpSpPr/>
          <p:nvPr/>
        </p:nvGrpSpPr>
        <p:grpSpPr>
          <a:xfrm>
            <a:off x="4882910" y="1531421"/>
            <a:ext cx="358971" cy="359224"/>
            <a:chOff x="-57956275" y="3197925"/>
            <a:chExt cx="319000" cy="319225"/>
          </a:xfrm>
        </p:grpSpPr>
        <p:sp>
          <p:nvSpPr>
            <p:cNvPr id="6982" name="Google Shape;6982;p8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7"/>
          <p:cNvGrpSpPr/>
          <p:nvPr/>
        </p:nvGrpSpPr>
        <p:grpSpPr>
          <a:xfrm>
            <a:off x="4905064" y="1987846"/>
            <a:ext cx="314662" cy="358971"/>
            <a:chOff x="-57940525" y="3590375"/>
            <a:chExt cx="279625" cy="319000"/>
          </a:xfrm>
        </p:grpSpPr>
        <p:sp>
          <p:nvSpPr>
            <p:cNvPr id="6990" name="Google Shape;6990;p8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87"/>
          <p:cNvGrpSpPr/>
          <p:nvPr/>
        </p:nvGrpSpPr>
        <p:grpSpPr>
          <a:xfrm>
            <a:off x="4875945" y="2429217"/>
            <a:ext cx="358099" cy="358999"/>
            <a:chOff x="-57959425" y="3982600"/>
            <a:chExt cx="318225" cy="319025"/>
          </a:xfrm>
        </p:grpSpPr>
        <p:sp>
          <p:nvSpPr>
            <p:cNvPr id="6996" name="Google Shape;6996;p8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7"/>
          <p:cNvGrpSpPr/>
          <p:nvPr/>
        </p:nvGrpSpPr>
        <p:grpSpPr>
          <a:xfrm>
            <a:off x="7076112" y="1532546"/>
            <a:ext cx="357226" cy="357226"/>
            <a:chOff x="-55987225" y="3198925"/>
            <a:chExt cx="317450" cy="317450"/>
          </a:xfrm>
        </p:grpSpPr>
        <p:sp>
          <p:nvSpPr>
            <p:cNvPr id="7001" name="Google Shape;7001;p8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7"/>
          <p:cNvGrpSpPr/>
          <p:nvPr/>
        </p:nvGrpSpPr>
        <p:grpSpPr>
          <a:xfrm>
            <a:off x="7076112" y="1988578"/>
            <a:ext cx="357226" cy="357367"/>
            <a:chOff x="-55987225" y="3591025"/>
            <a:chExt cx="317450" cy="317575"/>
          </a:xfrm>
        </p:grpSpPr>
        <p:sp>
          <p:nvSpPr>
            <p:cNvPr id="7006" name="Google Shape;7006;p8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87"/>
          <p:cNvGrpSpPr/>
          <p:nvPr/>
        </p:nvGrpSpPr>
        <p:grpSpPr>
          <a:xfrm>
            <a:off x="7090027" y="2429217"/>
            <a:ext cx="358999" cy="358999"/>
            <a:chOff x="-55988800" y="3982600"/>
            <a:chExt cx="319025" cy="319025"/>
          </a:xfrm>
        </p:grpSpPr>
        <p:sp>
          <p:nvSpPr>
            <p:cNvPr id="7012" name="Google Shape;7012;p8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87"/>
          <p:cNvGrpSpPr/>
          <p:nvPr/>
        </p:nvGrpSpPr>
        <p:grpSpPr>
          <a:xfrm>
            <a:off x="5748546" y="2887174"/>
            <a:ext cx="356326" cy="358971"/>
            <a:chOff x="-54026025" y="3192625"/>
            <a:chExt cx="316650" cy="319000"/>
          </a:xfrm>
        </p:grpSpPr>
        <p:sp>
          <p:nvSpPr>
            <p:cNvPr id="7018" name="Google Shape;7018;p8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7"/>
          <p:cNvGrpSpPr/>
          <p:nvPr/>
        </p:nvGrpSpPr>
        <p:grpSpPr>
          <a:xfrm>
            <a:off x="5768492" y="3358148"/>
            <a:ext cx="316434" cy="358099"/>
            <a:chOff x="-54007925" y="3584850"/>
            <a:chExt cx="281200" cy="318225"/>
          </a:xfrm>
        </p:grpSpPr>
        <p:sp>
          <p:nvSpPr>
            <p:cNvPr id="7027" name="Google Shape;7027;p8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7"/>
          <p:cNvGrpSpPr/>
          <p:nvPr/>
        </p:nvGrpSpPr>
        <p:grpSpPr>
          <a:xfrm>
            <a:off x="5768492" y="3820033"/>
            <a:ext cx="316434" cy="358914"/>
            <a:chOff x="-54007925" y="3975575"/>
            <a:chExt cx="281200" cy="318950"/>
          </a:xfrm>
        </p:grpSpPr>
        <p:sp>
          <p:nvSpPr>
            <p:cNvPr id="7034" name="Google Shape;7034;p8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7"/>
          <p:cNvGrpSpPr/>
          <p:nvPr/>
        </p:nvGrpSpPr>
        <p:grpSpPr>
          <a:xfrm>
            <a:off x="8003359" y="2904504"/>
            <a:ext cx="274770" cy="358492"/>
            <a:chOff x="-52005775" y="3208025"/>
            <a:chExt cx="244175" cy="318575"/>
          </a:xfrm>
        </p:grpSpPr>
        <p:sp>
          <p:nvSpPr>
            <p:cNvPr id="7039" name="Google Shape;7039;p8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87"/>
          <p:cNvGrpSpPr/>
          <p:nvPr/>
        </p:nvGrpSpPr>
        <p:grpSpPr>
          <a:xfrm>
            <a:off x="5309825" y="1532546"/>
            <a:ext cx="358099" cy="358099"/>
            <a:chOff x="-57568775" y="3198925"/>
            <a:chExt cx="318225" cy="318225"/>
          </a:xfrm>
        </p:grpSpPr>
        <p:sp>
          <p:nvSpPr>
            <p:cNvPr id="7051" name="Google Shape;7051;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7"/>
          <p:cNvGrpSpPr/>
          <p:nvPr/>
        </p:nvGrpSpPr>
        <p:grpSpPr>
          <a:xfrm>
            <a:off x="5331543" y="1987846"/>
            <a:ext cx="314662" cy="358099"/>
            <a:chOff x="-57549075" y="3590375"/>
            <a:chExt cx="279625" cy="318225"/>
          </a:xfrm>
        </p:grpSpPr>
        <p:sp>
          <p:nvSpPr>
            <p:cNvPr id="7058" name="Google Shape;7058;p8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7"/>
          <p:cNvGrpSpPr/>
          <p:nvPr/>
        </p:nvGrpSpPr>
        <p:grpSpPr>
          <a:xfrm>
            <a:off x="5323740" y="2429217"/>
            <a:ext cx="359871" cy="359871"/>
            <a:chOff x="-57570350" y="3982600"/>
            <a:chExt cx="319800" cy="319800"/>
          </a:xfrm>
        </p:grpSpPr>
        <p:sp>
          <p:nvSpPr>
            <p:cNvPr id="7063" name="Google Shape;7063;p8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7"/>
          <p:cNvGrpSpPr/>
          <p:nvPr/>
        </p:nvGrpSpPr>
        <p:grpSpPr>
          <a:xfrm>
            <a:off x="7538779" y="1531646"/>
            <a:ext cx="314662" cy="358999"/>
            <a:chOff x="-55576850" y="3198125"/>
            <a:chExt cx="279625" cy="319025"/>
          </a:xfrm>
        </p:grpSpPr>
        <p:sp>
          <p:nvSpPr>
            <p:cNvPr id="7068" name="Google Shape;7068;p8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7"/>
          <p:cNvGrpSpPr/>
          <p:nvPr/>
        </p:nvGrpSpPr>
        <p:grpSpPr>
          <a:xfrm>
            <a:off x="7516174" y="1987621"/>
            <a:ext cx="359871" cy="358324"/>
            <a:chOff x="-55596550" y="3590175"/>
            <a:chExt cx="319800" cy="318425"/>
          </a:xfrm>
        </p:grpSpPr>
        <p:sp>
          <p:nvSpPr>
            <p:cNvPr id="7073" name="Google Shape;7073;p8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87"/>
          <p:cNvGrpSpPr/>
          <p:nvPr/>
        </p:nvGrpSpPr>
        <p:grpSpPr>
          <a:xfrm>
            <a:off x="7531412" y="2428964"/>
            <a:ext cx="358999" cy="359252"/>
            <a:chOff x="-55595775" y="3982375"/>
            <a:chExt cx="319025" cy="319250"/>
          </a:xfrm>
        </p:grpSpPr>
        <p:sp>
          <p:nvSpPr>
            <p:cNvPr id="7078" name="Google Shape;7078;p8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7"/>
          <p:cNvGrpSpPr/>
          <p:nvPr/>
        </p:nvGrpSpPr>
        <p:grpSpPr>
          <a:xfrm>
            <a:off x="6188595" y="2887174"/>
            <a:ext cx="358999" cy="358099"/>
            <a:chOff x="-53635375" y="3192625"/>
            <a:chExt cx="319025" cy="318225"/>
          </a:xfrm>
        </p:grpSpPr>
        <p:sp>
          <p:nvSpPr>
            <p:cNvPr id="7085" name="Google Shape;7085;p8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7"/>
          <p:cNvGrpSpPr/>
          <p:nvPr/>
        </p:nvGrpSpPr>
        <p:grpSpPr>
          <a:xfrm>
            <a:off x="6210763" y="3358148"/>
            <a:ext cx="314662" cy="358999"/>
            <a:chOff x="-53615675" y="3584850"/>
            <a:chExt cx="279625" cy="319025"/>
          </a:xfrm>
        </p:grpSpPr>
        <p:sp>
          <p:nvSpPr>
            <p:cNvPr id="7089" name="Google Shape;7089;p8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7"/>
          <p:cNvGrpSpPr/>
          <p:nvPr/>
        </p:nvGrpSpPr>
        <p:grpSpPr>
          <a:xfrm>
            <a:off x="6188609" y="3821074"/>
            <a:ext cx="358971" cy="357874"/>
            <a:chOff x="-53634575" y="3976500"/>
            <a:chExt cx="319000" cy="318025"/>
          </a:xfrm>
        </p:grpSpPr>
        <p:sp>
          <p:nvSpPr>
            <p:cNvPr id="7093" name="Google Shape;7093;p8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7"/>
          <p:cNvGrpSpPr/>
          <p:nvPr/>
        </p:nvGrpSpPr>
        <p:grpSpPr>
          <a:xfrm>
            <a:off x="7983413" y="3364028"/>
            <a:ext cx="314662" cy="358436"/>
            <a:chOff x="-52023900" y="3590075"/>
            <a:chExt cx="279625" cy="318525"/>
          </a:xfrm>
        </p:grpSpPr>
        <p:sp>
          <p:nvSpPr>
            <p:cNvPr id="7102" name="Google Shape;7102;p8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7"/>
          <p:cNvGrpSpPr/>
          <p:nvPr/>
        </p:nvGrpSpPr>
        <p:grpSpPr>
          <a:xfrm>
            <a:off x="5746654" y="1532546"/>
            <a:ext cx="358971" cy="358971"/>
            <a:chOff x="-57173375" y="3198925"/>
            <a:chExt cx="319000" cy="319000"/>
          </a:xfrm>
        </p:grpSpPr>
        <p:sp>
          <p:nvSpPr>
            <p:cNvPr id="7110" name="Google Shape;7110;p8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87"/>
          <p:cNvGrpSpPr/>
          <p:nvPr/>
        </p:nvGrpSpPr>
        <p:grpSpPr>
          <a:xfrm>
            <a:off x="5747541" y="2009987"/>
            <a:ext cx="357198" cy="314690"/>
            <a:chOff x="-57176525" y="3610050"/>
            <a:chExt cx="317425" cy="279650"/>
          </a:xfrm>
        </p:grpSpPr>
        <p:sp>
          <p:nvSpPr>
            <p:cNvPr id="7115" name="Google Shape;7115;p8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87"/>
          <p:cNvGrpSpPr/>
          <p:nvPr/>
        </p:nvGrpSpPr>
        <p:grpSpPr>
          <a:xfrm>
            <a:off x="5779179" y="2428542"/>
            <a:ext cx="323524" cy="358774"/>
            <a:chOff x="-57162350" y="3982000"/>
            <a:chExt cx="287500" cy="318825"/>
          </a:xfrm>
        </p:grpSpPr>
        <p:sp>
          <p:nvSpPr>
            <p:cNvPr id="7121" name="Google Shape;7121;p8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7"/>
          <p:cNvGrpSpPr/>
          <p:nvPr/>
        </p:nvGrpSpPr>
        <p:grpSpPr>
          <a:xfrm>
            <a:off x="7957995" y="1532546"/>
            <a:ext cx="358099" cy="356326"/>
            <a:chOff x="-55202750" y="3198925"/>
            <a:chExt cx="318225" cy="316650"/>
          </a:xfrm>
        </p:grpSpPr>
        <p:sp>
          <p:nvSpPr>
            <p:cNvPr id="7130" name="Google Shape;7130;p8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7"/>
          <p:cNvGrpSpPr/>
          <p:nvPr/>
        </p:nvGrpSpPr>
        <p:grpSpPr>
          <a:xfrm>
            <a:off x="7968629" y="1987846"/>
            <a:ext cx="336830" cy="358099"/>
            <a:chOff x="-55194875" y="3590375"/>
            <a:chExt cx="299325" cy="318225"/>
          </a:xfrm>
        </p:grpSpPr>
        <p:sp>
          <p:nvSpPr>
            <p:cNvPr id="7133" name="Google Shape;7133;p8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7"/>
          <p:cNvGrpSpPr/>
          <p:nvPr/>
        </p:nvGrpSpPr>
        <p:grpSpPr>
          <a:xfrm>
            <a:off x="7973247" y="2430117"/>
            <a:ext cx="357198" cy="357198"/>
            <a:chOff x="-55203525" y="3983400"/>
            <a:chExt cx="317425" cy="317425"/>
          </a:xfrm>
        </p:grpSpPr>
        <p:sp>
          <p:nvSpPr>
            <p:cNvPr id="7139" name="Google Shape;7139;p8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8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87"/>
          <p:cNvGrpSpPr/>
          <p:nvPr/>
        </p:nvGrpSpPr>
        <p:grpSpPr>
          <a:xfrm>
            <a:off x="6639727" y="2887174"/>
            <a:ext cx="335930" cy="358971"/>
            <a:chOff x="-53232900" y="3192625"/>
            <a:chExt cx="298525" cy="319000"/>
          </a:xfrm>
        </p:grpSpPr>
        <p:sp>
          <p:nvSpPr>
            <p:cNvPr id="7143" name="Google Shape;7143;p8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87"/>
          <p:cNvGrpSpPr/>
          <p:nvPr/>
        </p:nvGrpSpPr>
        <p:grpSpPr>
          <a:xfrm>
            <a:off x="6629093" y="3358148"/>
            <a:ext cx="357198" cy="356326"/>
            <a:chOff x="-53242350" y="3584850"/>
            <a:chExt cx="317425" cy="316650"/>
          </a:xfrm>
        </p:grpSpPr>
        <p:sp>
          <p:nvSpPr>
            <p:cNvPr id="7152" name="Google Shape;7152;p8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87"/>
          <p:cNvGrpSpPr/>
          <p:nvPr/>
        </p:nvGrpSpPr>
        <p:grpSpPr>
          <a:xfrm>
            <a:off x="6650362" y="3820849"/>
            <a:ext cx="314662" cy="358999"/>
            <a:chOff x="-53224225" y="3976300"/>
            <a:chExt cx="279625" cy="319025"/>
          </a:xfrm>
        </p:grpSpPr>
        <p:sp>
          <p:nvSpPr>
            <p:cNvPr id="7158" name="Google Shape;7158;p8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87"/>
          <p:cNvGrpSpPr/>
          <p:nvPr/>
        </p:nvGrpSpPr>
        <p:grpSpPr>
          <a:xfrm>
            <a:off x="7961258" y="3828529"/>
            <a:ext cx="358971" cy="358408"/>
            <a:chOff x="-52043575" y="3983125"/>
            <a:chExt cx="319000" cy="318500"/>
          </a:xfrm>
        </p:grpSpPr>
        <p:sp>
          <p:nvSpPr>
            <p:cNvPr id="7166" name="Google Shape;7166;p8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7"/>
          <p:cNvGrpSpPr/>
          <p:nvPr/>
        </p:nvGrpSpPr>
        <p:grpSpPr>
          <a:xfrm>
            <a:off x="6215199" y="1532546"/>
            <a:ext cx="314662" cy="358971"/>
            <a:chOff x="-56766175" y="3198925"/>
            <a:chExt cx="279625" cy="319000"/>
          </a:xfrm>
        </p:grpSpPr>
        <p:sp>
          <p:nvSpPr>
            <p:cNvPr id="7176" name="Google Shape;7176;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7"/>
          <p:cNvGrpSpPr/>
          <p:nvPr/>
        </p:nvGrpSpPr>
        <p:grpSpPr>
          <a:xfrm>
            <a:off x="6214313" y="1987846"/>
            <a:ext cx="316434" cy="358099"/>
            <a:chOff x="-56766175" y="3590375"/>
            <a:chExt cx="281200" cy="318225"/>
          </a:xfrm>
        </p:grpSpPr>
        <p:sp>
          <p:nvSpPr>
            <p:cNvPr id="7184" name="Google Shape;7184;p8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87"/>
          <p:cNvGrpSpPr/>
          <p:nvPr/>
        </p:nvGrpSpPr>
        <p:grpSpPr>
          <a:xfrm>
            <a:off x="6251269" y="2429217"/>
            <a:ext cx="272126" cy="358099"/>
            <a:chOff x="-56747275" y="3982600"/>
            <a:chExt cx="241825" cy="318225"/>
          </a:xfrm>
        </p:grpSpPr>
        <p:sp>
          <p:nvSpPr>
            <p:cNvPr id="7189" name="Google Shape;7189;p8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7"/>
          <p:cNvGrpSpPr/>
          <p:nvPr/>
        </p:nvGrpSpPr>
        <p:grpSpPr>
          <a:xfrm>
            <a:off x="4881188" y="2894264"/>
            <a:ext cx="314662" cy="358971"/>
            <a:chOff x="-54793175" y="3198925"/>
            <a:chExt cx="279625" cy="319000"/>
          </a:xfrm>
        </p:grpSpPr>
        <p:sp>
          <p:nvSpPr>
            <p:cNvPr id="7197" name="Google Shape;7197;p8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7"/>
          <p:cNvGrpSpPr/>
          <p:nvPr/>
        </p:nvGrpSpPr>
        <p:grpSpPr>
          <a:xfrm>
            <a:off x="4859020" y="3371455"/>
            <a:ext cx="358999" cy="342991"/>
            <a:chOff x="-54812875" y="3596675"/>
            <a:chExt cx="319025" cy="304800"/>
          </a:xfrm>
        </p:grpSpPr>
        <p:sp>
          <p:nvSpPr>
            <p:cNvPr id="7205" name="Google Shape;7205;p8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2" name="Google Shape;7212;p87"/>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7"/>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4" name="Google Shape;7214;p87"/>
          <p:cNvGrpSpPr/>
          <p:nvPr/>
        </p:nvGrpSpPr>
        <p:grpSpPr>
          <a:xfrm>
            <a:off x="4881188" y="3827938"/>
            <a:ext cx="314662" cy="358099"/>
            <a:chOff x="-54793175" y="3982600"/>
            <a:chExt cx="279625" cy="318225"/>
          </a:xfrm>
        </p:grpSpPr>
        <p:sp>
          <p:nvSpPr>
            <p:cNvPr id="7215" name="Google Shape;7215;p8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7"/>
          <p:cNvGrpSpPr/>
          <p:nvPr/>
        </p:nvGrpSpPr>
        <p:grpSpPr>
          <a:xfrm>
            <a:off x="7092647" y="2887174"/>
            <a:ext cx="314662" cy="358099"/>
            <a:chOff x="-52832000" y="3192625"/>
            <a:chExt cx="279625" cy="318225"/>
          </a:xfrm>
        </p:grpSpPr>
        <p:sp>
          <p:nvSpPr>
            <p:cNvPr id="7223" name="Google Shape;7223;p8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7"/>
          <p:cNvGrpSpPr/>
          <p:nvPr/>
        </p:nvGrpSpPr>
        <p:grpSpPr>
          <a:xfrm>
            <a:off x="7070492" y="3359048"/>
            <a:ext cx="358971" cy="357198"/>
            <a:chOff x="-52851675" y="3585650"/>
            <a:chExt cx="319000" cy="317425"/>
          </a:xfrm>
        </p:grpSpPr>
        <p:sp>
          <p:nvSpPr>
            <p:cNvPr id="7232" name="Google Shape;7232;p8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8" name="Google Shape;7238;p87"/>
          <p:cNvGrpSpPr/>
          <p:nvPr/>
        </p:nvGrpSpPr>
        <p:grpSpPr>
          <a:xfrm>
            <a:off x="7092647" y="3820849"/>
            <a:ext cx="314662" cy="358999"/>
            <a:chOff x="-52832000" y="3976300"/>
            <a:chExt cx="279625" cy="319025"/>
          </a:xfrm>
        </p:grpSpPr>
        <p:sp>
          <p:nvSpPr>
            <p:cNvPr id="7239" name="Google Shape;7239;p8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87"/>
          <p:cNvGrpSpPr/>
          <p:nvPr/>
        </p:nvGrpSpPr>
        <p:grpSpPr>
          <a:xfrm>
            <a:off x="6209853" y="4275497"/>
            <a:ext cx="316434" cy="358099"/>
            <a:chOff x="-51633225" y="3198925"/>
            <a:chExt cx="281200" cy="318225"/>
          </a:xfrm>
        </p:grpSpPr>
        <p:sp>
          <p:nvSpPr>
            <p:cNvPr id="7245" name="Google Shape;7245;p8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7"/>
          <p:cNvGrpSpPr/>
          <p:nvPr/>
        </p:nvGrpSpPr>
        <p:grpSpPr>
          <a:xfrm>
            <a:off x="6628676" y="1533418"/>
            <a:ext cx="365188" cy="357226"/>
            <a:chOff x="-56396775" y="3199700"/>
            <a:chExt cx="324525" cy="317450"/>
          </a:xfrm>
        </p:grpSpPr>
        <p:sp>
          <p:nvSpPr>
            <p:cNvPr id="7253" name="Google Shape;7253;p8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7"/>
          <p:cNvGrpSpPr/>
          <p:nvPr/>
        </p:nvGrpSpPr>
        <p:grpSpPr>
          <a:xfrm>
            <a:off x="6631771" y="1999353"/>
            <a:ext cx="358999" cy="335958"/>
            <a:chOff x="-56394425" y="3600600"/>
            <a:chExt cx="319025" cy="298550"/>
          </a:xfrm>
        </p:grpSpPr>
        <p:sp>
          <p:nvSpPr>
            <p:cNvPr id="7260" name="Google Shape;7260;p8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7"/>
          <p:cNvGrpSpPr/>
          <p:nvPr/>
        </p:nvGrpSpPr>
        <p:grpSpPr>
          <a:xfrm>
            <a:off x="6662538" y="2430117"/>
            <a:ext cx="327068" cy="357198"/>
            <a:chOff x="-56379450" y="3983400"/>
            <a:chExt cx="290650" cy="317425"/>
          </a:xfrm>
        </p:grpSpPr>
        <p:sp>
          <p:nvSpPr>
            <p:cNvPr id="7264" name="Google Shape;7264;p8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7"/>
          <p:cNvGrpSpPr/>
          <p:nvPr/>
        </p:nvGrpSpPr>
        <p:grpSpPr>
          <a:xfrm>
            <a:off x="5326242" y="2894264"/>
            <a:ext cx="316434" cy="358971"/>
            <a:chOff x="-54401725" y="3198925"/>
            <a:chExt cx="281200" cy="319000"/>
          </a:xfrm>
        </p:grpSpPr>
        <p:sp>
          <p:nvSpPr>
            <p:cNvPr id="7273" name="Google Shape;7273;p8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7"/>
          <p:cNvGrpSpPr/>
          <p:nvPr/>
        </p:nvGrpSpPr>
        <p:grpSpPr>
          <a:xfrm>
            <a:off x="5327128" y="3364365"/>
            <a:ext cx="314662" cy="358099"/>
            <a:chOff x="-54401725" y="3590375"/>
            <a:chExt cx="279625" cy="318225"/>
          </a:xfrm>
        </p:grpSpPr>
        <p:sp>
          <p:nvSpPr>
            <p:cNvPr id="7285" name="Google Shape;7285;p8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87"/>
          <p:cNvGrpSpPr/>
          <p:nvPr/>
        </p:nvGrpSpPr>
        <p:grpSpPr>
          <a:xfrm>
            <a:off x="5324920" y="3827938"/>
            <a:ext cx="319079" cy="358099"/>
            <a:chOff x="-54403300" y="3982600"/>
            <a:chExt cx="283550" cy="318225"/>
          </a:xfrm>
        </p:grpSpPr>
        <p:sp>
          <p:nvSpPr>
            <p:cNvPr id="7292" name="Google Shape;7292;p8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87"/>
          <p:cNvGrpSpPr/>
          <p:nvPr/>
        </p:nvGrpSpPr>
        <p:grpSpPr>
          <a:xfrm>
            <a:off x="7512313" y="2889172"/>
            <a:ext cx="356298" cy="356973"/>
            <a:chOff x="-52458650" y="3194400"/>
            <a:chExt cx="316625" cy="317225"/>
          </a:xfrm>
        </p:grpSpPr>
        <p:sp>
          <p:nvSpPr>
            <p:cNvPr id="7298" name="Google Shape;7298;p8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7"/>
          <p:cNvGrpSpPr/>
          <p:nvPr/>
        </p:nvGrpSpPr>
        <p:grpSpPr>
          <a:xfrm>
            <a:off x="7521611" y="3358148"/>
            <a:ext cx="337703" cy="357845"/>
            <a:chOff x="-52450000" y="3584850"/>
            <a:chExt cx="300100" cy="318000"/>
          </a:xfrm>
        </p:grpSpPr>
        <p:sp>
          <p:nvSpPr>
            <p:cNvPr id="7307" name="Google Shape;7307;p8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7"/>
          <p:cNvGrpSpPr/>
          <p:nvPr/>
        </p:nvGrpSpPr>
        <p:grpSpPr>
          <a:xfrm>
            <a:off x="7533131" y="3822621"/>
            <a:ext cx="314662" cy="357226"/>
            <a:chOff x="-52440550" y="3977875"/>
            <a:chExt cx="279625" cy="317450"/>
          </a:xfrm>
        </p:grpSpPr>
        <p:sp>
          <p:nvSpPr>
            <p:cNvPr id="7315" name="Google Shape;7315;p8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7"/>
          <p:cNvGrpSpPr/>
          <p:nvPr/>
        </p:nvGrpSpPr>
        <p:grpSpPr>
          <a:xfrm>
            <a:off x="6645066" y="4278827"/>
            <a:ext cx="314662" cy="358999"/>
            <a:chOff x="-51623775" y="3584850"/>
            <a:chExt cx="279625" cy="319025"/>
          </a:xfrm>
        </p:grpSpPr>
        <p:sp>
          <p:nvSpPr>
            <p:cNvPr id="7324" name="Google Shape;7324;p8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336"/>
        <p:cNvGrpSpPr/>
        <p:nvPr/>
      </p:nvGrpSpPr>
      <p:grpSpPr>
        <a:xfrm>
          <a:off x="0" y="0"/>
          <a:ext cx="0" cy="0"/>
          <a:chOff x="0" y="0"/>
          <a:chExt cx="0" cy="0"/>
        </a:xfrm>
      </p:grpSpPr>
      <p:sp>
        <p:nvSpPr>
          <p:cNvPr id="7337" name="Google Shape;7337;p8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38" name="Google Shape;7338;p8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39" name="Google Shape;7339;p88"/>
          <p:cNvGrpSpPr/>
          <p:nvPr/>
        </p:nvGrpSpPr>
        <p:grpSpPr>
          <a:xfrm>
            <a:off x="885675" y="1539249"/>
            <a:ext cx="276003" cy="357300"/>
            <a:chOff x="-50469125" y="3183175"/>
            <a:chExt cx="233150" cy="301825"/>
          </a:xfrm>
        </p:grpSpPr>
        <p:sp>
          <p:nvSpPr>
            <p:cNvPr id="7340" name="Google Shape;7340;p8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8"/>
          <p:cNvGrpSpPr/>
          <p:nvPr/>
        </p:nvGrpSpPr>
        <p:grpSpPr>
          <a:xfrm>
            <a:off x="845574" y="1974651"/>
            <a:ext cx="356205" cy="355288"/>
            <a:chOff x="-50504575" y="3550975"/>
            <a:chExt cx="300900" cy="300125"/>
          </a:xfrm>
        </p:grpSpPr>
        <p:sp>
          <p:nvSpPr>
            <p:cNvPr id="7344" name="Google Shape;7344;p8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8"/>
          <p:cNvGrpSpPr/>
          <p:nvPr/>
        </p:nvGrpSpPr>
        <p:grpSpPr>
          <a:xfrm>
            <a:off x="845574" y="2412893"/>
            <a:ext cx="356205" cy="354341"/>
            <a:chOff x="-50503000" y="3921175"/>
            <a:chExt cx="300900" cy="299325"/>
          </a:xfrm>
        </p:grpSpPr>
        <p:sp>
          <p:nvSpPr>
            <p:cNvPr id="7349" name="Google Shape;7349;p8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8"/>
          <p:cNvGrpSpPr/>
          <p:nvPr/>
        </p:nvGrpSpPr>
        <p:grpSpPr>
          <a:xfrm>
            <a:off x="3049627" y="1558811"/>
            <a:ext cx="355258" cy="356205"/>
            <a:chOff x="-48630025" y="3199700"/>
            <a:chExt cx="300100" cy="300900"/>
          </a:xfrm>
        </p:grpSpPr>
        <p:sp>
          <p:nvSpPr>
            <p:cNvPr id="7355" name="Google Shape;7355;p8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8"/>
          <p:cNvGrpSpPr/>
          <p:nvPr/>
        </p:nvGrpSpPr>
        <p:grpSpPr>
          <a:xfrm>
            <a:off x="3049627" y="1996107"/>
            <a:ext cx="355258" cy="355258"/>
            <a:chOff x="-48630025" y="3569100"/>
            <a:chExt cx="300100" cy="300100"/>
          </a:xfrm>
        </p:grpSpPr>
        <p:sp>
          <p:nvSpPr>
            <p:cNvPr id="7359" name="Google Shape;7359;p8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88"/>
          <p:cNvGrpSpPr/>
          <p:nvPr/>
        </p:nvGrpSpPr>
        <p:grpSpPr>
          <a:xfrm>
            <a:off x="3050101" y="2433403"/>
            <a:ext cx="354311" cy="353394"/>
            <a:chOff x="-48629225" y="3938500"/>
            <a:chExt cx="299300" cy="298525"/>
          </a:xfrm>
        </p:grpSpPr>
        <p:sp>
          <p:nvSpPr>
            <p:cNvPr id="7370" name="Google Shape;7370;p8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8"/>
          <p:cNvGrpSpPr/>
          <p:nvPr/>
        </p:nvGrpSpPr>
        <p:grpSpPr>
          <a:xfrm>
            <a:off x="1785504" y="2904744"/>
            <a:ext cx="311458" cy="354341"/>
            <a:chOff x="-46762575" y="3200500"/>
            <a:chExt cx="263100" cy="299325"/>
          </a:xfrm>
        </p:grpSpPr>
        <p:sp>
          <p:nvSpPr>
            <p:cNvPr id="7375" name="Google Shape;7375;p8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8"/>
          <p:cNvGrpSpPr/>
          <p:nvPr/>
        </p:nvGrpSpPr>
        <p:grpSpPr>
          <a:xfrm>
            <a:off x="1763589" y="3363466"/>
            <a:ext cx="355288" cy="312375"/>
            <a:chOff x="-46779900" y="3588000"/>
            <a:chExt cx="300125" cy="263875"/>
          </a:xfrm>
        </p:grpSpPr>
        <p:sp>
          <p:nvSpPr>
            <p:cNvPr id="7381" name="Google Shape;7381;p8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88"/>
          <p:cNvGrpSpPr/>
          <p:nvPr/>
        </p:nvGrpSpPr>
        <p:grpSpPr>
          <a:xfrm>
            <a:off x="1764062" y="3778388"/>
            <a:ext cx="354341" cy="353394"/>
            <a:chOff x="-46779100" y="3938500"/>
            <a:chExt cx="299325" cy="298525"/>
          </a:xfrm>
        </p:grpSpPr>
        <p:sp>
          <p:nvSpPr>
            <p:cNvPr id="7386" name="Google Shape;7386;p8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8"/>
          <p:cNvGrpSpPr/>
          <p:nvPr/>
        </p:nvGrpSpPr>
        <p:grpSpPr>
          <a:xfrm>
            <a:off x="3971800" y="2911255"/>
            <a:ext cx="355258" cy="355288"/>
            <a:chOff x="-44924250" y="3206000"/>
            <a:chExt cx="300100" cy="300125"/>
          </a:xfrm>
        </p:grpSpPr>
        <p:sp>
          <p:nvSpPr>
            <p:cNvPr id="7389" name="Google Shape;7389;p8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88"/>
          <p:cNvGrpSpPr/>
          <p:nvPr/>
        </p:nvGrpSpPr>
        <p:grpSpPr>
          <a:xfrm>
            <a:off x="1286286" y="1539249"/>
            <a:ext cx="355258" cy="355258"/>
            <a:chOff x="-50134375" y="3183175"/>
            <a:chExt cx="300100" cy="300100"/>
          </a:xfrm>
        </p:grpSpPr>
        <p:sp>
          <p:nvSpPr>
            <p:cNvPr id="7395" name="Google Shape;7395;p8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88"/>
          <p:cNvGrpSpPr/>
          <p:nvPr/>
        </p:nvGrpSpPr>
        <p:grpSpPr>
          <a:xfrm>
            <a:off x="1286286" y="1974651"/>
            <a:ext cx="355258" cy="355288"/>
            <a:chOff x="-50134375" y="3550975"/>
            <a:chExt cx="300100" cy="300125"/>
          </a:xfrm>
        </p:grpSpPr>
        <p:sp>
          <p:nvSpPr>
            <p:cNvPr id="7406" name="Google Shape;7406;p8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8"/>
          <p:cNvGrpSpPr/>
          <p:nvPr/>
        </p:nvGrpSpPr>
        <p:grpSpPr>
          <a:xfrm>
            <a:off x="1286286" y="2412183"/>
            <a:ext cx="355258" cy="355051"/>
            <a:chOff x="-50134375" y="3920575"/>
            <a:chExt cx="300100" cy="299925"/>
          </a:xfrm>
        </p:grpSpPr>
        <p:sp>
          <p:nvSpPr>
            <p:cNvPr id="7409" name="Google Shape;7409;p8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8"/>
          <p:cNvGrpSpPr/>
          <p:nvPr/>
        </p:nvGrpSpPr>
        <p:grpSpPr>
          <a:xfrm>
            <a:off x="3497010" y="1559758"/>
            <a:ext cx="357123" cy="355258"/>
            <a:chOff x="-48262200" y="3200500"/>
            <a:chExt cx="301675" cy="300100"/>
          </a:xfrm>
        </p:grpSpPr>
        <p:sp>
          <p:nvSpPr>
            <p:cNvPr id="7413" name="Google Shape;7413;p8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8"/>
          <p:cNvGrpSpPr/>
          <p:nvPr/>
        </p:nvGrpSpPr>
        <p:grpSpPr>
          <a:xfrm>
            <a:off x="3526383" y="1996847"/>
            <a:ext cx="298377" cy="354519"/>
            <a:chOff x="-48233050" y="3569725"/>
            <a:chExt cx="252050" cy="299475"/>
          </a:xfrm>
        </p:grpSpPr>
        <p:sp>
          <p:nvSpPr>
            <p:cNvPr id="7423" name="Google Shape;7423;p8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88"/>
          <p:cNvGrpSpPr/>
          <p:nvPr/>
        </p:nvGrpSpPr>
        <p:grpSpPr>
          <a:xfrm>
            <a:off x="3550148" y="2430591"/>
            <a:ext cx="250847" cy="358070"/>
            <a:chOff x="-48216525" y="3936125"/>
            <a:chExt cx="211900" cy="302475"/>
          </a:xfrm>
        </p:grpSpPr>
        <p:sp>
          <p:nvSpPr>
            <p:cNvPr id="7427" name="Google Shape;7427;p8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8"/>
          <p:cNvGrpSpPr/>
          <p:nvPr/>
        </p:nvGrpSpPr>
        <p:grpSpPr>
          <a:xfrm>
            <a:off x="2205866" y="2905661"/>
            <a:ext cx="355258" cy="355288"/>
            <a:chOff x="-46410500" y="3201275"/>
            <a:chExt cx="300100" cy="300125"/>
          </a:xfrm>
        </p:grpSpPr>
        <p:sp>
          <p:nvSpPr>
            <p:cNvPr id="7432" name="Google Shape;7432;p8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8"/>
          <p:cNvGrpSpPr/>
          <p:nvPr/>
        </p:nvGrpSpPr>
        <p:grpSpPr>
          <a:xfrm>
            <a:off x="2205866" y="3341092"/>
            <a:ext cx="355258" cy="356205"/>
            <a:chOff x="-46409700" y="3569100"/>
            <a:chExt cx="300100" cy="300900"/>
          </a:xfrm>
        </p:grpSpPr>
        <p:sp>
          <p:nvSpPr>
            <p:cNvPr id="7438" name="Google Shape;7438;p8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8"/>
          <p:cNvGrpSpPr/>
          <p:nvPr/>
        </p:nvGrpSpPr>
        <p:grpSpPr>
          <a:xfrm>
            <a:off x="2193747" y="3776524"/>
            <a:ext cx="379497" cy="358070"/>
            <a:chOff x="-46422300" y="3936925"/>
            <a:chExt cx="320575" cy="302475"/>
          </a:xfrm>
        </p:grpSpPr>
        <p:sp>
          <p:nvSpPr>
            <p:cNvPr id="7444" name="Google Shape;7444;p8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8"/>
          <p:cNvGrpSpPr/>
          <p:nvPr/>
        </p:nvGrpSpPr>
        <p:grpSpPr>
          <a:xfrm>
            <a:off x="3971326" y="3330852"/>
            <a:ext cx="356205" cy="355258"/>
            <a:chOff x="-44914800" y="3560450"/>
            <a:chExt cx="300900" cy="300100"/>
          </a:xfrm>
        </p:grpSpPr>
        <p:sp>
          <p:nvSpPr>
            <p:cNvPr id="7447" name="Google Shape;7447;p8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8"/>
          <p:cNvGrpSpPr/>
          <p:nvPr/>
        </p:nvGrpSpPr>
        <p:grpSpPr>
          <a:xfrm>
            <a:off x="1726378" y="1539486"/>
            <a:ext cx="354311" cy="354104"/>
            <a:chOff x="-49764975" y="3183375"/>
            <a:chExt cx="299300" cy="299125"/>
          </a:xfrm>
        </p:grpSpPr>
        <p:sp>
          <p:nvSpPr>
            <p:cNvPr id="7453" name="Google Shape;7453;p8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88"/>
          <p:cNvGrpSpPr/>
          <p:nvPr/>
        </p:nvGrpSpPr>
        <p:grpSpPr>
          <a:xfrm>
            <a:off x="1726378" y="1974947"/>
            <a:ext cx="354311" cy="355909"/>
            <a:chOff x="-49764975" y="3551225"/>
            <a:chExt cx="299300" cy="300650"/>
          </a:xfrm>
        </p:grpSpPr>
        <p:sp>
          <p:nvSpPr>
            <p:cNvPr id="7463" name="Google Shape;7463;p8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8"/>
          <p:cNvGrpSpPr/>
          <p:nvPr/>
        </p:nvGrpSpPr>
        <p:grpSpPr>
          <a:xfrm>
            <a:off x="1724040" y="2411710"/>
            <a:ext cx="358987" cy="355525"/>
            <a:chOff x="-49766550" y="3920175"/>
            <a:chExt cx="303250" cy="300325"/>
          </a:xfrm>
        </p:grpSpPr>
        <p:sp>
          <p:nvSpPr>
            <p:cNvPr id="7475" name="Google Shape;7475;p8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8"/>
          <p:cNvGrpSpPr/>
          <p:nvPr/>
        </p:nvGrpSpPr>
        <p:grpSpPr>
          <a:xfrm>
            <a:off x="3939571" y="1559758"/>
            <a:ext cx="357123" cy="354341"/>
            <a:chOff x="-47892800" y="3200500"/>
            <a:chExt cx="301675" cy="299325"/>
          </a:xfrm>
        </p:grpSpPr>
        <p:sp>
          <p:nvSpPr>
            <p:cNvPr id="7480" name="Google Shape;7480;p8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8"/>
          <p:cNvGrpSpPr/>
          <p:nvPr/>
        </p:nvGrpSpPr>
        <p:grpSpPr>
          <a:xfrm>
            <a:off x="4003437" y="1996107"/>
            <a:ext cx="229391" cy="355258"/>
            <a:chOff x="-47839250" y="3569100"/>
            <a:chExt cx="193775" cy="300100"/>
          </a:xfrm>
        </p:grpSpPr>
        <p:sp>
          <p:nvSpPr>
            <p:cNvPr id="7487" name="Google Shape;7487;p8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88"/>
          <p:cNvGrpSpPr/>
          <p:nvPr/>
        </p:nvGrpSpPr>
        <p:grpSpPr>
          <a:xfrm>
            <a:off x="3940503" y="2432456"/>
            <a:ext cx="355258" cy="356205"/>
            <a:chOff x="-47892800" y="3937700"/>
            <a:chExt cx="300100" cy="300900"/>
          </a:xfrm>
        </p:grpSpPr>
        <p:sp>
          <p:nvSpPr>
            <p:cNvPr id="7494" name="Google Shape;7494;p8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8"/>
          <p:cNvGrpSpPr/>
          <p:nvPr/>
        </p:nvGrpSpPr>
        <p:grpSpPr>
          <a:xfrm>
            <a:off x="2645798" y="2926170"/>
            <a:ext cx="355258" cy="311458"/>
            <a:chOff x="-46042675" y="3218600"/>
            <a:chExt cx="300100" cy="263100"/>
          </a:xfrm>
        </p:grpSpPr>
        <p:sp>
          <p:nvSpPr>
            <p:cNvPr id="7503" name="Google Shape;7503;p8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8"/>
          <p:cNvGrpSpPr/>
          <p:nvPr/>
        </p:nvGrpSpPr>
        <p:grpSpPr>
          <a:xfrm>
            <a:off x="2645798" y="3340619"/>
            <a:ext cx="355258" cy="323118"/>
            <a:chOff x="-46042675" y="3568700"/>
            <a:chExt cx="300100" cy="272950"/>
          </a:xfrm>
        </p:grpSpPr>
        <p:sp>
          <p:nvSpPr>
            <p:cNvPr id="7510" name="Google Shape;7510;p8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8"/>
          <p:cNvGrpSpPr/>
          <p:nvPr/>
        </p:nvGrpSpPr>
        <p:grpSpPr>
          <a:xfrm>
            <a:off x="2687749" y="3777589"/>
            <a:ext cx="271357" cy="356057"/>
            <a:chOff x="-46007225" y="3937825"/>
            <a:chExt cx="229225" cy="300775"/>
          </a:xfrm>
        </p:grpSpPr>
        <p:sp>
          <p:nvSpPr>
            <p:cNvPr id="7515" name="Google Shape;7515;p8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88"/>
          <p:cNvGrpSpPr/>
          <p:nvPr/>
        </p:nvGrpSpPr>
        <p:grpSpPr>
          <a:xfrm>
            <a:off x="3993241" y="3767675"/>
            <a:ext cx="312375" cy="357596"/>
            <a:chOff x="-44895900" y="3929450"/>
            <a:chExt cx="263875" cy="302075"/>
          </a:xfrm>
        </p:grpSpPr>
        <p:sp>
          <p:nvSpPr>
            <p:cNvPr id="7526" name="Google Shape;7526;p8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8"/>
          <p:cNvGrpSpPr/>
          <p:nvPr/>
        </p:nvGrpSpPr>
        <p:grpSpPr>
          <a:xfrm>
            <a:off x="2167060" y="1550436"/>
            <a:ext cx="356205" cy="332885"/>
            <a:chOff x="-49397175" y="3192625"/>
            <a:chExt cx="300900" cy="281200"/>
          </a:xfrm>
        </p:grpSpPr>
        <p:sp>
          <p:nvSpPr>
            <p:cNvPr id="7533" name="Google Shape;7533;p8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88"/>
          <p:cNvGrpSpPr/>
          <p:nvPr/>
        </p:nvGrpSpPr>
        <p:grpSpPr>
          <a:xfrm>
            <a:off x="2193163" y="1974651"/>
            <a:ext cx="304000" cy="356205"/>
            <a:chOff x="-49375900" y="3550975"/>
            <a:chExt cx="256800" cy="300900"/>
          </a:xfrm>
        </p:grpSpPr>
        <p:sp>
          <p:nvSpPr>
            <p:cNvPr id="7541" name="Google Shape;7541;p8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8"/>
          <p:cNvGrpSpPr/>
          <p:nvPr/>
        </p:nvGrpSpPr>
        <p:grpSpPr>
          <a:xfrm>
            <a:off x="2188516" y="2411946"/>
            <a:ext cx="313293" cy="356205"/>
            <a:chOff x="-49378250" y="3920375"/>
            <a:chExt cx="264650" cy="300900"/>
          </a:xfrm>
        </p:grpSpPr>
        <p:sp>
          <p:nvSpPr>
            <p:cNvPr id="7553" name="Google Shape;7553;p8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8"/>
          <p:cNvGrpSpPr/>
          <p:nvPr/>
        </p:nvGrpSpPr>
        <p:grpSpPr>
          <a:xfrm>
            <a:off x="907504" y="2904744"/>
            <a:ext cx="312375" cy="357123"/>
            <a:chOff x="-47505300" y="3200500"/>
            <a:chExt cx="263875" cy="301675"/>
          </a:xfrm>
        </p:grpSpPr>
        <p:sp>
          <p:nvSpPr>
            <p:cNvPr id="7561" name="Google Shape;7561;p8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8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8"/>
          <p:cNvGrpSpPr/>
          <p:nvPr/>
        </p:nvGrpSpPr>
        <p:grpSpPr>
          <a:xfrm>
            <a:off x="885604" y="3341092"/>
            <a:ext cx="356176" cy="355051"/>
            <a:chOff x="-47524975" y="3569100"/>
            <a:chExt cx="300875" cy="299925"/>
          </a:xfrm>
        </p:grpSpPr>
        <p:sp>
          <p:nvSpPr>
            <p:cNvPr id="7575" name="Google Shape;7575;p8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8"/>
          <p:cNvGrpSpPr/>
          <p:nvPr/>
        </p:nvGrpSpPr>
        <p:grpSpPr>
          <a:xfrm>
            <a:off x="886062" y="3820354"/>
            <a:ext cx="355258" cy="270410"/>
            <a:chOff x="-47523400" y="3973950"/>
            <a:chExt cx="300100" cy="228425"/>
          </a:xfrm>
        </p:grpSpPr>
        <p:sp>
          <p:nvSpPr>
            <p:cNvPr id="7581" name="Google Shape;7581;p8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8"/>
          <p:cNvGrpSpPr/>
          <p:nvPr/>
        </p:nvGrpSpPr>
        <p:grpSpPr>
          <a:xfrm>
            <a:off x="3091183" y="2903353"/>
            <a:ext cx="354341" cy="357596"/>
            <a:chOff x="-45673275" y="3199325"/>
            <a:chExt cx="299325" cy="302075"/>
          </a:xfrm>
        </p:grpSpPr>
        <p:sp>
          <p:nvSpPr>
            <p:cNvPr id="7587" name="Google Shape;7587;p8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8"/>
          <p:cNvGrpSpPr/>
          <p:nvPr/>
        </p:nvGrpSpPr>
        <p:grpSpPr>
          <a:xfrm>
            <a:off x="3090251" y="3361602"/>
            <a:ext cx="356205" cy="314240"/>
            <a:chOff x="-45674075" y="3586425"/>
            <a:chExt cx="300900" cy="265450"/>
          </a:xfrm>
        </p:grpSpPr>
        <p:sp>
          <p:nvSpPr>
            <p:cNvPr id="7591" name="Google Shape;7591;p8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88"/>
          <p:cNvGrpSpPr/>
          <p:nvPr/>
        </p:nvGrpSpPr>
        <p:grpSpPr>
          <a:xfrm>
            <a:off x="3091183" y="3777441"/>
            <a:ext cx="354341" cy="356205"/>
            <a:chOff x="-45673275" y="3937700"/>
            <a:chExt cx="299325" cy="300900"/>
          </a:xfrm>
        </p:grpSpPr>
        <p:sp>
          <p:nvSpPr>
            <p:cNvPr id="7594" name="Google Shape;7594;p8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88"/>
          <p:cNvGrpSpPr/>
          <p:nvPr/>
        </p:nvGrpSpPr>
        <p:grpSpPr>
          <a:xfrm>
            <a:off x="2205349" y="4270225"/>
            <a:ext cx="356205" cy="356205"/>
            <a:chOff x="-44512325" y="3176075"/>
            <a:chExt cx="300900" cy="300900"/>
          </a:xfrm>
        </p:grpSpPr>
        <p:sp>
          <p:nvSpPr>
            <p:cNvPr id="7601" name="Google Shape;7601;p8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88"/>
          <p:cNvGrpSpPr/>
          <p:nvPr/>
        </p:nvGrpSpPr>
        <p:grpSpPr>
          <a:xfrm>
            <a:off x="2608689" y="1539249"/>
            <a:ext cx="354341" cy="354341"/>
            <a:chOff x="-49027775" y="3183175"/>
            <a:chExt cx="299325" cy="299325"/>
          </a:xfrm>
        </p:grpSpPr>
        <p:sp>
          <p:nvSpPr>
            <p:cNvPr id="7605" name="Google Shape;7605;p8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88"/>
          <p:cNvGrpSpPr/>
          <p:nvPr/>
        </p:nvGrpSpPr>
        <p:grpSpPr>
          <a:xfrm>
            <a:off x="2608230" y="1974651"/>
            <a:ext cx="355258" cy="357152"/>
            <a:chOff x="-49027775" y="3550975"/>
            <a:chExt cx="300100" cy="301700"/>
          </a:xfrm>
        </p:grpSpPr>
        <p:sp>
          <p:nvSpPr>
            <p:cNvPr id="7610" name="Google Shape;7610;p8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8"/>
          <p:cNvGrpSpPr/>
          <p:nvPr/>
        </p:nvGrpSpPr>
        <p:grpSpPr>
          <a:xfrm>
            <a:off x="2606306" y="2411710"/>
            <a:ext cx="359106" cy="355525"/>
            <a:chOff x="-49031025" y="3920175"/>
            <a:chExt cx="303350" cy="300325"/>
          </a:xfrm>
        </p:grpSpPr>
        <p:sp>
          <p:nvSpPr>
            <p:cNvPr id="7621" name="Google Shape;7621;p8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7" name="Google Shape;7627;p88"/>
          <p:cNvGrpSpPr/>
          <p:nvPr/>
        </p:nvGrpSpPr>
        <p:grpSpPr>
          <a:xfrm>
            <a:off x="1322411" y="2904744"/>
            <a:ext cx="356176" cy="354341"/>
            <a:chOff x="-47155575" y="3200500"/>
            <a:chExt cx="300875" cy="299325"/>
          </a:xfrm>
        </p:grpSpPr>
        <p:sp>
          <p:nvSpPr>
            <p:cNvPr id="7628" name="Google Shape;7628;p8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8"/>
          <p:cNvGrpSpPr/>
          <p:nvPr/>
        </p:nvGrpSpPr>
        <p:grpSpPr>
          <a:xfrm>
            <a:off x="1322870" y="3341092"/>
            <a:ext cx="355258" cy="355258"/>
            <a:chOff x="-47154800" y="3569100"/>
            <a:chExt cx="300100" cy="300100"/>
          </a:xfrm>
        </p:grpSpPr>
        <p:sp>
          <p:nvSpPr>
            <p:cNvPr id="7635" name="Google Shape;7635;p8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8"/>
          <p:cNvGrpSpPr/>
          <p:nvPr/>
        </p:nvGrpSpPr>
        <p:grpSpPr>
          <a:xfrm>
            <a:off x="1323343" y="3779305"/>
            <a:ext cx="354311" cy="353423"/>
            <a:chOff x="-47154000" y="3939275"/>
            <a:chExt cx="299300" cy="298550"/>
          </a:xfrm>
        </p:grpSpPr>
        <p:sp>
          <p:nvSpPr>
            <p:cNvPr id="7642" name="Google Shape;7642;p8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88"/>
          <p:cNvGrpSpPr/>
          <p:nvPr/>
        </p:nvGrpSpPr>
        <p:grpSpPr>
          <a:xfrm>
            <a:off x="3548633" y="2904744"/>
            <a:ext cx="312375" cy="354341"/>
            <a:chOff x="-45286550" y="3200500"/>
            <a:chExt cx="263875" cy="299325"/>
          </a:xfrm>
        </p:grpSpPr>
        <p:sp>
          <p:nvSpPr>
            <p:cNvPr id="7647" name="Google Shape;7647;p8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8"/>
          <p:cNvGrpSpPr/>
          <p:nvPr/>
        </p:nvGrpSpPr>
        <p:grpSpPr>
          <a:xfrm>
            <a:off x="3548633" y="3342039"/>
            <a:ext cx="312375" cy="354311"/>
            <a:chOff x="-45286550" y="3569900"/>
            <a:chExt cx="263875" cy="299300"/>
          </a:xfrm>
        </p:grpSpPr>
        <p:sp>
          <p:nvSpPr>
            <p:cNvPr id="7651" name="Google Shape;7651;p8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88"/>
          <p:cNvGrpSpPr/>
          <p:nvPr/>
        </p:nvGrpSpPr>
        <p:grpSpPr>
          <a:xfrm>
            <a:off x="3559820" y="3778388"/>
            <a:ext cx="290001" cy="355258"/>
            <a:chOff x="-45277900" y="3938500"/>
            <a:chExt cx="244975" cy="300100"/>
          </a:xfrm>
        </p:grpSpPr>
        <p:sp>
          <p:nvSpPr>
            <p:cNvPr id="7658" name="Google Shape;7658;p8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8"/>
          <p:cNvGrpSpPr/>
          <p:nvPr/>
        </p:nvGrpSpPr>
        <p:grpSpPr>
          <a:xfrm>
            <a:off x="2645769" y="4247490"/>
            <a:ext cx="355258" cy="355258"/>
            <a:chOff x="-44502875" y="3576975"/>
            <a:chExt cx="300100" cy="300100"/>
          </a:xfrm>
        </p:grpSpPr>
        <p:sp>
          <p:nvSpPr>
            <p:cNvPr id="7663" name="Google Shape;7663;p8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88"/>
          <p:cNvGrpSpPr/>
          <p:nvPr/>
        </p:nvGrpSpPr>
        <p:grpSpPr>
          <a:xfrm>
            <a:off x="4858968" y="1532275"/>
            <a:ext cx="356221" cy="354973"/>
            <a:chOff x="-13947000" y="3212800"/>
            <a:chExt cx="353675" cy="352400"/>
          </a:xfrm>
        </p:grpSpPr>
        <p:sp>
          <p:nvSpPr>
            <p:cNvPr id="7667" name="Google Shape;7667;p8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8"/>
          <p:cNvGrpSpPr/>
          <p:nvPr/>
        </p:nvGrpSpPr>
        <p:grpSpPr>
          <a:xfrm>
            <a:off x="4858981" y="1973145"/>
            <a:ext cx="356196" cy="354670"/>
            <a:chOff x="-13946200" y="3647075"/>
            <a:chExt cx="353650" cy="352100"/>
          </a:xfrm>
        </p:grpSpPr>
        <p:sp>
          <p:nvSpPr>
            <p:cNvPr id="7670" name="Google Shape;7670;p8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6" name="Google Shape;7676;p88"/>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7" name="Google Shape;7677;p88"/>
          <p:cNvGrpSpPr/>
          <p:nvPr/>
        </p:nvGrpSpPr>
        <p:grpSpPr>
          <a:xfrm>
            <a:off x="6642374" y="1532628"/>
            <a:ext cx="357002" cy="354267"/>
            <a:chOff x="-12163025" y="3214275"/>
            <a:chExt cx="354450" cy="351700"/>
          </a:xfrm>
        </p:grpSpPr>
        <p:sp>
          <p:nvSpPr>
            <p:cNvPr id="7678" name="Google Shape;7678;p8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88"/>
          <p:cNvGrpSpPr/>
          <p:nvPr/>
        </p:nvGrpSpPr>
        <p:grpSpPr>
          <a:xfrm>
            <a:off x="6643154" y="1972365"/>
            <a:ext cx="355441" cy="356232"/>
            <a:chOff x="-12160675" y="3647875"/>
            <a:chExt cx="352900" cy="353650"/>
          </a:xfrm>
        </p:grpSpPr>
        <p:sp>
          <p:nvSpPr>
            <p:cNvPr id="7682" name="Google Shape;7682;p8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8"/>
          <p:cNvGrpSpPr/>
          <p:nvPr/>
        </p:nvGrpSpPr>
        <p:grpSpPr>
          <a:xfrm>
            <a:off x="6653870" y="2416821"/>
            <a:ext cx="354635" cy="356232"/>
            <a:chOff x="-12160675" y="4081850"/>
            <a:chExt cx="352100" cy="353650"/>
          </a:xfrm>
        </p:grpSpPr>
        <p:sp>
          <p:nvSpPr>
            <p:cNvPr id="7690" name="Google Shape;7690;p8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8"/>
          <p:cNvGrpSpPr/>
          <p:nvPr/>
        </p:nvGrpSpPr>
        <p:grpSpPr>
          <a:xfrm>
            <a:off x="4858836" y="2891264"/>
            <a:ext cx="355416" cy="355652"/>
            <a:chOff x="-10391650" y="3180600"/>
            <a:chExt cx="352875" cy="353075"/>
          </a:xfrm>
        </p:grpSpPr>
        <p:sp>
          <p:nvSpPr>
            <p:cNvPr id="7697" name="Google Shape;7697;p8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8"/>
          <p:cNvGrpSpPr/>
          <p:nvPr/>
        </p:nvGrpSpPr>
        <p:grpSpPr>
          <a:xfrm>
            <a:off x="4858835" y="3368062"/>
            <a:ext cx="354635" cy="353890"/>
            <a:chOff x="-10390875" y="3616350"/>
            <a:chExt cx="352100" cy="351325"/>
          </a:xfrm>
        </p:grpSpPr>
        <p:sp>
          <p:nvSpPr>
            <p:cNvPr id="7704" name="Google Shape;7704;p8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8"/>
          <p:cNvGrpSpPr/>
          <p:nvPr/>
        </p:nvGrpSpPr>
        <p:grpSpPr>
          <a:xfrm>
            <a:off x="7525810" y="2892727"/>
            <a:ext cx="312585" cy="354670"/>
            <a:chOff x="-10370400" y="4049550"/>
            <a:chExt cx="310350" cy="352100"/>
          </a:xfrm>
        </p:grpSpPr>
        <p:sp>
          <p:nvSpPr>
            <p:cNvPr id="7708" name="Google Shape;7708;p8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88"/>
          <p:cNvGrpSpPr/>
          <p:nvPr/>
        </p:nvGrpSpPr>
        <p:grpSpPr>
          <a:xfrm>
            <a:off x="6630066" y="2891668"/>
            <a:ext cx="379236" cy="354847"/>
            <a:chOff x="-8674650" y="3210975"/>
            <a:chExt cx="376525" cy="352275"/>
          </a:xfrm>
        </p:grpSpPr>
        <p:sp>
          <p:nvSpPr>
            <p:cNvPr id="7714" name="Google Shape;7714;p8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8"/>
          <p:cNvGrpSpPr/>
          <p:nvPr/>
        </p:nvGrpSpPr>
        <p:grpSpPr>
          <a:xfrm>
            <a:off x="5301563" y="1531633"/>
            <a:ext cx="356221" cy="356257"/>
            <a:chOff x="-13512225" y="3211525"/>
            <a:chExt cx="353675" cy="353675"/>
          </a:xfrm>
        </p:grpSpPr>
        <p:sp>
          <p:nvSpPr>
            <p:cNvPr id="7721" name="Google Shape;7721;p8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8"/>
          <p:cNvGrpSpPr/>
          <p:nvPr/>
        </p:nvGrpSpPr>
        <p:grpSpPr>
          <a:xfrm>
            <a:off x="5301563" y="1973145"/>
            <a:ext cx="356221" cy="354670"/>
            <a:chOff x="-13512225" y="3647075"/>
            <a:chExt cx="353675" cy="352100"/>
          </a:xfrm>
        </p:grpSpPr>
        <p:sp>
          <p:nvSpPr>
            <p:cNvPr id="7727" name="Google Shape;7727;p8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8"/>
          <p:cNvGrpSpPr/>
          <p:nvPr/>
        </p:nvGrpSpPr>
        <p:grpSpPr>
          <a:xfrm>
            <a:off x="5311876" y="2417211"/>
            <a:ext cx="356221" cy="355451"/>
            <a:chOff x="-13512225" y="4080275"/>
            <a:chExt cx="353675" cy="352875"/>
          </a:xfrm>
        </p:grpSpPr>
        <p:sp>
          <p:nvSpPr>
            <p:cNvPr id="7738" name="Google Shape;7738;p8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88"/>
          <p:cNvGrpSpPr/>
          <p:nvPr/>
        </p:nvGrpSpPr>
        <p:grpSpPr>
          <a:xfrm>
            <a:off x="7084956" y="1564572"/>
            <a:ext cx="356196" cy="290379"/>
            <a:chOff x="-11728250" y="3245400"/>
            <a:chExt cx="353650" cy="288275"/>
          </a:xfrm>
        </p:grpSpPr>
        <p:sp>
          <p:nvSpPr>
            <p:cNvPr id="7750" name="Google Shape;7750;p8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5" name="Google Shape;7755;p88"/>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7756;p88"/>
          <p:cNvGrpSpPr/>
          <p:nvPr/>
        </p:nvGrpSpPr>
        <p:grpSpPr>
          <a:xfrm>
            <a:off x="7083760" y="1971660"/>
            <a:ext cx="358588" cy="357642"/>
            <a:chOff x="-11729050" y="3646475"/>
            <a:chExt cx="356025" cy="355050"/>
          </a:xfrm>
        </p:grpSpPr>
        <p:sp>
          <p:nvSpPr>
            <p:cNvPr id="7757" name="Google Shape;7757;p88"/>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8"/>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8"/>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8"/>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8"/>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8"/>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8"/>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8"/>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8"/>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8"/>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8"/>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8"/>
          <p:cNvGrpSpPr/>
          <p:nvPr/>
        </p:nvGrpSpPr>
        <p:grpSpPr>
          <a:xfrm>
            <a:off x="7117464" y="2417211"/>
            <a:ext cx="311804" cy="355451"/>
            <a:chOff x="-11703850" y="4081850"/>
            <a:chExt cx="309575" cy="352875"/>
          </a:xfrm>
        </p:grpSpPr>
        <p:sp>
          <p:nvSpPr>
            <p:cNvPr id="7769" name="Google Shape;7769;p8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8"/>
          <p:cNvGrpSpPr/>
          <p:nvPr/>
        </p:nvGrpSpPr>
        <p:grpSpPr>
          <a:xfrm>
            <a:off x="5306120" y="2891364"/>
            <a:ext cx="357002" cy="355451"/>
            <a:chOff x="-9958475" y="3180025"/>
            <a:chExt cx="354450" cy="352875"/>
          </a:xfrm>
        </p:grpSpPr>
        <p:sp>
          <p:nvSpPr>
            <p:cNvPr id="7778" name="Google Shape;7778;p8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88"/>
          <p:cNvGrpSpPr/>
          <p:nvPr/>
        </p:nvGrpSpPr>
        <p:grpSpPr>
          <a:xfrm>
            <a:off x="5315247" y="3367345"/>
            <a:ext cx="337966" cy="355325"/>
            <a:chOff x="-9949025" y="3615575"/>
            <a:chExt cx="335550" cy="352750"/>
          </a:xfrm>
        </p:grpSpPr>
        <p:sp>
          <p:nvSpPr>
            <p:cNvPr id="7782" name="Google Shape;7782;p8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8"/>
          <p:cNvGrpSpPr/>
          <p:nvPr/>
        </p:nvGrpSpPr>
        <p:grpSpPr>
          <a:xfrm>
            <a:off x="7950093" y="2890851"/>
            <a:ext cx="360175" cy="358423"/>
            <a:chOff x="-9961625" y="4048175"/>
            <a:chExt cx="357600" cy="355825"/>
          </a:xfrm>
        </p:grpSpPr>
        <p:sp>
          <p:nvSpPr>
            <p:cNvPr id="7786" name="Google Shape;7786;p8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8"/>
          <p:cNvGrpSpPr/>
          <p:nvPr/>
        </p:nvGrpSpPr>
        <p:grpSpPr>
          <a:xfrm>
            <a:off x="6636814" y="3366363"/>
            <a:ext cx="364959" cy="357289"/>
            <a:chOff x="-8680950" y="3624225"/>
            <a:chExt cx="362350" cy="354700"/>
          </a:xfrm>
        </p:grpSpPr>
        <p:sp>
          <p:nvSpPr>
            <p:cNvPr id="7793" name="Google Shape;7793;p8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88"/>
          <p:cNvGrpSpPr/>
          <p:nvPr/>
        </p:nvGrpSpPr>
        <p:grpSpPr>
          <a:xfrm>
            <a:off x="5773058" y="1532024"/>
            <a:ext cx="313365" cy="355476"/>
            <a:chOff x="-13056975" y="3212300"/>
            <a:chExt cx="311125" cy="352900"/>
          </a:xfrm>
        </p:grpSpPr>
        <p:sp>
          <p:nvSpPr>
            <p:cNvPr id="7800" name="Google Shape;7800;p8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4" name="Google Shape;7804;p88"/>
          <p:cNvGrpSpPr/>
          <p:nvPr/>
        </p:nvGrpSpPr>
        <p:grpSpPr>
          <a:xfrm>
            <a:off x="5750446" y="1972818"/>
            <a:ext cx="358588" cy="355325"/>
            <a:chOff x="-13077450" y="3647075"/>
            <a:chExt cx="356025" cy="352750"/>
          </a:xfrm>
        </p:grpSpPr>
        <p:sp>
          <p:nvSpPr>
            <p:cNvPr id="7805" name="Google Shape;7805;p8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8"/>
          <p:cNvGrpSpPr/>
          <p:nvPr/>
        </p:nvGrpSpPr>
        <p:grpSpPr>
          <a:xfrm>
            <a:off x="5761552" y="2416418"/>
            <a:ext cx="357002" cy="357037"/>
            <a:chOff x="-13079025" y="4079475"/>
            <a:chExt cx="354450" cy="354450"/>
          </a:xfrm>
        </p:grpSpPr>
        <p:sp>
          <p:nvSpPr>
            <p:cNvPr id="7809" name="Google Shape;7809;p8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8"/>
          <p:cNvGrpSpPr/>
          <p:nvPr/>
        </p:nvGrpSpPr>
        <p:grpSpPr>
          <a:xfrm>
            <a:off x="7534619" y="1532427"/>
            <a:ext cx="356221" cy="354670"/>
            <a:chOff x="-11292700" y="3213875"/>
            <a:chExt cx="353675" cy="352100"/>
          </a:xfrm>
        </p:grpSpPr>
        <p:sp>
          <p:nvSpPr>
            <p:cNvPr id="7814" name="Google Shape;7814;p8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8"/>
          <p:cNvGrpSpPr/>
          <p:nvPr/>
        </p:nvGrpSpPr>
        <p:grpSpPr>
          <a:xfrm>
            <a:off x="7528677" y="1972365"/>
            <a:ext cx="368106" cy="356232"/>
            <a:chOff x="-11299000" y="3647875"/>
            <a:chExt cx="365475" cy="353650"/>
          </a:xfrm>
        </p:grpSpPr>
        <p:sp>
          <p:nvSpPr>
            <p:cNvPr id="7822" name="Google Shape;7822;p8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88"/>
          <p:cNvGrpSpPr/>
          <p:nvPr/>
        </p:nvGrpSpPr>
        <p:grpSpPr>
          <a:xfrm>
            <a:off x="7544139" y="2428316"/>
            <a:ext cx="357808" cy="333240"/>
            <a:chOff x="-11295075" y="4092875"/>
            <a:chExt cx="355250" cy="330825"/>
          </a:xfrm>
        </p:grpSpPr>
        <p:sp>
          <p:nvSpPr>
            <p:cNvPr id="7829" name="Google Shape;7829;p8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4" name="Google Shape;7834;p88"/>
          <p:cNvGrpSpPr/>
          <p:nvPr/>
        </p:nvGrpSpPr>
        <p:grpSpPr>
          <a:xfrm>
            <a:off x="5769739" y="2891364"/>
            <a:ext cx="312585" cy="355451"/>
            <a:chOff x="-9500075" y="3180800"/>
            <a:chExt cx="310350" cy="352875"/>
          </a:xfrm>
        </p:grpSpPr>
        <p:sp>
          <p:nvSpPr>
            <p:cNvPr id="7835" name="Google Shape;7835;p8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8"/>
          <p:cNvGrpSpPr/>
          <p:nvPr/>
        </p:nvGrpSpPr>
        <p:grpSpPr>
          <a:xfrm>
            <a:off x="5747530" y="3366879"/>
            <a:ext cx="356221" cy="356257"/>
            <a:chOff x="-9523700" y="3614000"/>
            <a:chExt cx="353675" cy="353675"/>
          </a:xfrm>
        </p:grpSpPr>
        <p:sp>
          <p:nvSpPr>
            <p:cNvPr id="7845" name="Google Shape;7845;p8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88"/>
          <p:cNvGrpSpPr/>
          <p:nvPr/>
        </p:nvGrpSpPr>
        <p:grpSpPr>
          <a:xfrm>
            <a:off x="7532481" y="3389521"/>
            <a:ext cx="356221" cy="354670"/>
            <a:chOff x="-9523700" y="4049550"/>
            <a:chExt cx="353675" cy="352100"/>
          </a:xfrm>
        </p:grpSpPr>
        <p:sp>
          <p:nvSpPr>
            <p:cNvPr id="7855" name="Google Shape;7855;p8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8"/>
          <p:cNvGrpSpPr/>
          <p:nvPr/>
        </p:nvGrpSpPr>
        <p:grpSpPr>
          <a:xfrm>
            <a:off x="7088596" y="3389494"/>
            <a:ext cx="357002" cy="311029"/>
            <a:chOff x="-8209150" y="3659675"/>
            <a:chExt cx="354450" cy="308775"/>
          </a:xfrm>
        </p:grpSpPr>
        <p:sp>
          <p:nvSpPr>
            <p:cNvPr id="7863" name="Google Shape;7863;p8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88"/>
          <p:cNvGrpSpPr/>
          <p:nvPr/>
        </p:nvGrpSpPr>
        <p:grpSpPr>
          <a:xfrm>
            <a:off x="6191845" y="1532024"/>
            <a:ext cx="356221" cy="355476"/>
            <a:chOff x="-12643475" y="3212300"/>
            <a:chExt cx="353675" cy="352900"/>
          </a:xfrm>
        </p:grpSpPr>
        <p:sp>
          <p:nvSpPr>
            <p:cNvPr id="7870" name="Google Shape;7870;p8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88"/>
          <p:cNvGrpSpPr/>
          <p:nvPr/>
        </p:nvGrpSpPr>
        <p:grpSpPr>
          <a:xfrm>
            <a:off x="6191845" y="1983798"/>
            <a:ext cx="356221" cy="333366"/>
            <a:chOff x="-12643475" y="3657325"/>
            <a:chExt cx="353675" cy="330950"/>
          </a:xfrm>
        </p:grpSpPr>
        <p:sp>
          <p:nvSpPr>
            <p:cNvPr id="7880" name="Google Shape;7880;p8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88"/>
          <p:cNvGrpSpPr/>
          <p:nvPr/>
        </p:nvGrpSpPr>
        <p:grpSpPr>
          <a:xfrm>
            <a:off x="6202157" y="2418407"/>
            <a:ext cx="356221" cy="353059"/>
            <a:chOff x="-12643475" y="4081850"/>
            <a:chExt cx="353675" cy="350500"/>
          </a:xfrm>
        </p:grpSpPr>
        <p:sp>
          <p:nvSpPr>
            <p:cNvPr id="7887" name="Google Shape;7887;p8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88"/>
          <p:cNvGrpSpPr/>
          <p:nvPr/>
        </p:nvGrpSpPr>
        <p:grpSpPr>
          <a:xfrm>
            <a:off x="7974847" y="1532427"/>
            <a:ext cx="355416" cy="354670"/>
            <a:chOff x="-10857925" y="3213875"/>
            <a:chExt cx="352875" cy="352100"/>
          </a:xfrm>
        </p:grpSpPr>
        <p:sp>
          <p:nvSpPr>
            <p:cNvPr id="7892" name="Google Shape;7892;p8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88"/>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88"/>
          <p:cNvGrpSpPr/>
          <p:nvPr/>
        </p:nvGrpSpPr>
        <p:grpSpPr>
          <a:xfrm>
            <a:off x="7984757" y="2428316"/>
            <a:ext cx="356221" cy="333240"/>
            <a:chOff x="-10858725" y="4092875"/>
            <a:chExt cx="353675" cy="330825"/>
          </a:xfrm>
        </p:grpSpPr>
        <p:sp>
          <p:nvSpPr>
            <p:cNvPr id="7904" name="Google Shape;7904;p8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8"/>
          <p:cNvGrpSpPr/>
          <p:nvPr/>
        </p:nvGrpSpPr>
        <p:grpSpPr>
          <a:xfrm>
            <a:off x="6191762" y="2891855"/>
            <a:ext cx="356096" cy="354469"/>
            <a:chOff x="-9089725" y="3180200"/>
            <a:chExt cx="353550" cy="351900"/>
          </a:xfrm>
        </p:grpSpPr>
        <p:sp>
          <p:nvSpPr>
            <p:cNvPr id="7911" name="Google Shape;7911;p8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88"/>
          <p:cNvGrpSpPr/>
          <p:nvPr/>
        </p:nvGrpSpPr>
        <p:grpSpPr>
          <a:xfrm>
            <a:off x="6243280" y="3367282"/>
            <a:ext cx="252278" cy="355451"/>
            <a:chOff x="-9039300" y="3614000"/>
            <a:chExt cx="250475" cy="352875"/>
          </a:xfrm>
        </p:grpSpPr>
        <p:sp>
          <p:nvSpPr>
            <p:cNvPr id="7914" name="Google Shape;7914;p8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88"/>
          <p:cNvGrpSpPr/>
          <p:nvPr/>
        </p:nvGrpSpPr>
        <p:grpSpPr>
          <a:xfrm>
            <a:off x="7975246" y="3389521"/>
            <a:ext cx="354635" cy="354670"/>
            <a:chOff x="-9088150" y="4049550"/>
            <a:chExt cx="352100" cy="352100"/>
          </a:xfrm>
        </p:grpSpPr>
        <p:sp>
          <p:nvSpPr>
            <p:cNvPr id="7917" name="Google Shape;7917;p8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88"/>
          <p:cNvGrpSpPr/>
          <p:nvPr/>
        </p:nvGrpSpPr>
        <p:grpSpPr>
          <a:xfrm>
            <a:off x="7109610" y="2891754"/>
            <a:ext cx="315757" cy="354670"/>
            <a:chOff x="-8191825" y="3174500"/>
            <a:chExt cx="313500" cy="352100"/>
          </a:xfrm>
        </p:grpSpPr>
        <p:sp>
          <p:nvSpPr>
            <p:cNvPr id="7924" name="Google Shape;7924;p8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30"/>
        <p:cNvGrpSpPr/>
        <p:nvPr/>
      </p:nvGrpSpPr>
      <p:grpSpPr>
        <a:xfrm>
          <a:off x="0" y="0"/>
          <a:ext cx="0" cy="0"/>
          <a:chOff x="0" y="0"/>
          <a:chExt cx="0" cy="0"/>
        </a:xfrm>
      </p:grpSpPr>
      <p:sp>
        <p:nvSpPr>
          <p:cNvPr id="7931" name="Google Shape;7931;p8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32" name="Google Shape;7932;p8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3" name="Google Shape;7933;p89"/>
          <p:cNvGrpSpPr/>
          <p:nvPr/>
        </p:nvGrpSpPr>
        <p:grpSpPr>
          <a:xfrm>
            <a:off x="748855" y="2243507"/>
            <a:ext cx="452798" cy="449473"/>
            <a:chOff x="-21322300" y="3693325"/>
            <a:chExt cx="306400" cy="304150"/>
          </a:xfrm>
        </p:grpSpPr>
        <p:sp>
          <p:nvSpPr>
            <p:cNvPr id="7934" name="Google Shape;7934;p8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9"/>
          <p:cNvGrpSpPr/>
          <p:nvPr/>
        </p:nvGrpSpPr>
        <p:grpSpPr>
          <a:xfrm>
            <a:off x="748263" y="2810244"/>
            <a:ext cx="453980" cy="422540"/>
            <a:chOff x="-21322300" y="4077125"/>
            <a:chExt cx="307200" cy="285925"/>
          </a:xfrm>
        </p:grpSpPr>
        <p:sp>
          <p:nvSpPr>
            <p:cNvPr id="7939" name="Google Shape;7939;p8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89"/>
          <p:cNvGrpSpPr/>
          <p:nvPr/>
        </p:nvGrpSpPr>
        <p:grpSpPr>
          <a:xfrm>
            <a:off x="3525440" y="1689128"/>
            <a:ext cx="451653" cy="450212"/>
            <a:chOff x="-19394200" y="3333800"/>
            <a:chExt cx="305625" cy="304650"/>
          </a:xfrm>
        </p:grpSpPr>
        <p:sp>
          <p:nvSpPr>
            <p:cNvPr id="7952" name="Google Shape;7952;p8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9"/>
          <p:cNvGrpSpPr/>
          <p:nvPr/>
        </p:nvGrpSpPr>
        <p:grpSpPr>
          <a:xfrm>
            <a:off x="3524276" y="2243580"/>
            <a:ext cx="453980" cy="449325"/>
            <a:chOff x="-19396575" y="3708500"/>
            <a:chExt cx="307200" cy="304050"/>
          </a:xfrm>
        </p:grpSpPr>
        <p:sp>
          <p:nvSpPr>
            <p:cNvPr id="7962" name="Google Shape;7962;p8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9"/>
          <p:cNvGrpSpPr/>
          <p:nvPr/>
        </p:nvGrpSpPr>
        <p:grpSpPr>
          <a:xfrm>
            <a:off x="3518457" y="2796461"/>
            <a:ext cx="465618" cy="450101"/>
            <a:chOff x="-19394200" y="4084200"/>
            <a:chExt cx="315075" cy="304575"/>
          </a:xfrm>
        </p:grpSpPr>
        <p:sp>
          <p:nvSpPr>
            <p:cNvPr id="7966" name="Google Shape;7966;p8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9"/>
          <p:cNvGrpSpPr/>
          <p:nvPr/>
        </p:nvGrpSpPr>
        <p:grpSpPr>
          <a:xfrm>
            <a:off x="6324167" y="1689001"/>
            <a:ext cx="400447" cy="450470"/>
            <a:chOff x="-17526750" y="3309200"/>
            <a:chExt cx="270975" cy="304825"/>
          </a:xfrm>
        </p:grpSpPr>
        <p:sp>
          <p:nvSpPr>
            <p:cNvPr id="7973" name="Google Shape;7973;p8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9"/>
          <p:cNvGrpSpPr/>
          <p:nvPr/>
        </p:nvGrpSpPr>
        <p:grpSpPr>
          <a:xfrm>
            <a:off x="6300319" y="2244173"/>
            <a:ext cx="448143" cy="448143"/>
            <a:chOff x="-17542500" y="3684100"/>
            <a:chExt cx="303250" cy="303250"/>
          </a:xfrm>
        </p:grpSpPr>
        <p:sp>
          <p:nvSpPr>
            <p:cNvPr id="7979" name="Google Shape;7979;p8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89"/>
          <p:cNvGrpSpPr/>
          <p:nvPr/>
        </p:nvGrpSpPr>
        <p:grpSpPr>
          <a:xfrm>
            <a:off x="6299728" y="2810817"/>
            <a:ext cx="449325" cy="421395"/>
            <a:chOff x="-17542500" y="4068450"/>
            <a:chExt cx="304050" cy="285150"/>
          </a:xfrm>
        </p:grpSpPr>
        <p:sp>
          <p:nvSpPr>
            <p:cNvPr id="7987" name="Google Shape;7987;p8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9"/>
          <p:cNvGrpSpPr/>
          <p:nvPr/>
        </p:nvGrpSpPr>
        <p:grpSpPr>
          <a:xfrm>
            <a:off x="3530150" y="3342211"/>
            <a:ext cx="343404" cy="449325"/>
            <a:chOff x="-15652200" y="3335975"/>
            <a:chExt cx="232375" cy="304050"/>
          </a:xfrm>
        </p:grpSpPr>
        <p:sp>
          <p:nvSpPr>
            <p:cNvPr id="7994" name="Google Shape;7994;p8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9"/>
          <p:cNvGrpSpPr/>
          <p:nvPr/>
        </p:nvGrpSpPr>
        <p:grpSpPr>
          <a:xfrm>
            <a:off x="1303491" y="1689573"/>
            <a:ext cx="450470" cy="449325"/>
            <a:chOff x="-20946600" y="3317850"/>
            <a:chExt cx="304825" cy="304050"/>
          </a:xfrm>
        </p:grpSpPr>
        <p:sp>
          <p:nvSpPr>
            <p:cNvPr id="8004" name="Google Shape;8004;p8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89"/>
          <p:cNvGrpSpPr/>
          <p:nvPr/>
        </p:nvGrpSpPr>
        <p:grpSpPr>
          <a:xfrm>
            <a:off x="1304064" y="2243729"/>
            <a:ext cx="449325" cy="449030"/>
            <a:chOff x="-20945825" y="3692175"/>
            <a:chExt cx="304050" cy="303850"/>
          </a:xfrm>
        </p:grpSpPr>
        <p:sp>
          <p:nvSpPr>
            <p:cNvPr id="8008" name="Google Shape;8008;p8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9"/>
          <p:cNvGrpSpPr/>
          <p:nvPr/>
        </p:nvGrpSpPr>
        <p:grpSpPr>
          <a:xfrm>
            <a:off x="1329667" y="2797442"/>
            <a:ext cx="398119" cy="448143"/>
            <a:chOff x="-20930075" y="4066100"/>
            <a:chExt cx="269400" cy="303250"/>
          </a:xfrm>
        </p:grpSpPr>
        <p:sp>
          <p:nvSpPr>
            <p:cNvPr id="8013" name="Google Shape;8013;p8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9"/>
          <p:cNvGrpSpPr/>
          <p:nvPr/>
        </p:nvGrpSpPr>
        <p:grpSpPr>
          <a:xfrm>
            <a:off x="4110888" y="1689848"/>
            <a:ext cx="372516" cy="448771"/>
            <a:chOff x="-18994100" y="3334775"/>
            <a:chExt cx="252075" cy="303675"/>
          </a:xfrm>
        </p:grpSpPr>
        <p:sp>
          <p:nvSpPr>
            <p:cNvPr id="8016" name="Google Shape;8016;p8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9"/>
          <p:cNvGrpSpPr/>
          <p:nvPr/>
        </p:nvGrpSpPr>
        <p:grpSpPr>
          <a:xfrm>
            <a:off x="4125445" y="2244743"/>
            <a:ext cx="343404" cy="446998"/>
            <a:chOff x="-18983850" y="3710075"/>
            <a:chExt cx="232375" cy="302475"/>
          </a:xfrm>
        </p:grpSpPr>
        <p:sp>
          <p:nvSpPr>
            <p:cNvPr id="8021" name="Google Shape;8021;p8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89"/>
          <p:cNvGrpSpPr/>
          <p:nvPr/>
        </p:nvGrpSpPr>
        <p:grpSpPr>
          <a:xfrm>
            <a:off x="4071911" y="2797422"/>
            <a:ext cx="450470" cy="448180"/>
            <a:chOff x="-19020075" y="4084200"/>
            <a:chExt cx="304825" cy="303275"/>
          </a:xfrm>
        </p:grpSpPr>
        <p:sp>
          <p:nvSpPr>
            <p:cNvPr id="8026" name="Google Shape;8026;p8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9"/>
          <p:cNvGrpSpPr/>
          <p:nvPr/>
        </p:nvGrpSpPr>
        <p:grpSpPr>
          <a:xfrm>
            <a:off x="6889176" y="1689001"/>
            <a:ext cx="396937" cy="450470"/>
            <a:chOff x="-17149475" y="3309200"/>
            <a:chExt cx="268600" cy="304825"/>
          </a:xfrm>
        </p:grpSpPr>
        <p:sp>
          <p:nvSpPr>
            <p:cNvPr id="8036" name="Google Shape;8036;p8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89"/>
          <p:cNvGrpSpPr/>
          <p:nvPr/>
        </p:nvGrpSpPr>
        <p:grpSpPr>
          <a:xfrm>
            <a:off x="6862982" y="2258120"/>
            <a:ext cx="449325" cy="420249"/>
            <a:chOff x="-17168375" y="3692750"/>
            <a:chExt cx="304050" cy="284375"/>
          </a:xfrm>
        </p:grpSpPr>
        <p:sp>
          <p:nvSpPr>
            <p:cNvPr id="8039" name="Google Shape;8039;p8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89"/>
          <p:cNvGrpSpPr/>
          <p:nvPr/>
        </p:nvGrpSpPr>
        <p:grpSpPr>
          <a:xfrm>
            <a:off x="6859491" y="2796852"/>
            <a:ext cx="456308" cy="449325"/>
            <a:chOff x="-17170750" y="4058800"/>
            <a:chExt cx="308775" cy="304050"/>
          </a:xfrm>
        </p:grpSpPr>
        <p:sp>
          <p:nvSpPr>
            <p:cNvPr id="8047" name="Google Shape;8047;p8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9"/>
          <p:cNvGrpSpPr/>
          <p:nvPr/>
        </p:nvGrpSpPr>
        <p:grpSpPr>
          <a:xfrm>
            <a:off x="5721388" y="3343358"/>
            <a:ext cx="450470" cy="446998"/>
            <a:chOff x="-15688425" y="3707725"/>
            <a:chExt cx="304825" cy="302475"/>
          </a:xfrm>
        </p:grpSpPr>
        <p:sp>
          <p:nvSpPr>
            <p:cNvPr id="8065" name="Google Shape;8065;p8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9"/>
          <p:cNvGrpSpPr/>
          <p:nvPr/>
        </p:nvGrpSpPr>
        <p:grpSpPr>
          <a:xfrm>
            <a:off x="1865544" y="1690441"/>
            <a:ext cx="451653" cy="447589"/>
            <a:chOff x="-20572500" y="3319025"/>
            <a:chExt cx="305625" cy="302875"/>
          </a:xfrm>
        </p:grpSpPr>
        <p:sp>
          <p:nvSpPr>
            <p:cNvPr id="8072" name="Google Shape;8072;p8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9"/>
          <p:cNvGrpSpPr/>
          <p:nvPr/>
        </p:nvGrpSpPr>
        <p:grpSpPr>
          <a:xfrm>
            <a:off x="1866708" y="2305410"/>
            <a:ext cx="449325" cy="325670"/>
            <a:chOff x="-20571700" y="3722875"/>
            <a:chExt cx="304050" cy="220375"/>
          </a:xfrm>
        </p:grpSpPr>
        <p:sp>
          <p:nvSpPr>
            <p:cNvPr id="8075" name="Google Shape;8075;p8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2" name="Google Shape;8082;p89"/>
          <p:cNvGrpSpPr/>
          <p:nvPr/>
        </p:nvGrpSpPr>
        <p:grpSpPr>
          <a:xfrm>
            <a:off x="1866135" y="2796278"/>
            <a:ext cx="450470" cy="450470"/>
            <a:chOff x="-20571700" y="4066875"/>
            <a:chExt cx="304825" cy="304825"/>
          </a:xfrm>
        </p:grpSpPr>
        <p:sp>
          <p:nvSpPr>
            <p:cNvPr id="8083" name="Google Shape;8083;p8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89"/>
          <p:cNvGrpSpPr/>
          <p:nvPr/>
        </p:nvGrpSpPr>
        <p:grpSpPr>
          <a:xfrm>
            <a:off x="4632837" y="1688259"/>
            <a:ext cx="453980" cy="451948"/>
            <a:chOff x="-18645175" y="3334200"/>
            <a:chExt cx="307200" cy="305825"/>
          </a:xfrm>
        </p:grpSpPr>
        <p:sp>
          <p:nvSpPr>
            <p:cNvPr id="8090" name="Google Shape;8090;p8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89"/>
          <p:cNvGrpSpPr/>
          <p:nvPr/>
        </p:nvGrpSpPr>
        <p:grpSpPr>
          <a:xfrm>
            <a:off x="4633429" y="2242989"/>
            <a:ext cx="452798" cy="450507"/>
            <a:chOff x="-18645175" y="3708500"/>
            <a:chExt cx="306400" cy="304850"/>
          </a:xfrm>
        </p:grpSpPr>
        <p:sp>
          <p:nvSpPr>
            <p:cNvPr id="8096" name="Google Shape;8096;p8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89"/>
          <p:cNvGrpSpPr/>
          <p:nvPr/>
        </p:nvGrpSpPr>
        <p:grpSpPr>
          <a:xfrm>
            <a:off x="4631101" y="2795630"/>
            <a:ext cx="457453" cy="451763"/>
            <a:chOff x="-18647525" y="4082625"/>
            <a:chExt cx="309550" cy="305700"/>
          </a:xfrm>
        </p:grpSpPr>
        <p:sp>
          <p:nvSpPr>
            <p:cNvPr id="8104" name="Google Shape;8104;p8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89"/>
          <p:cNvGrpSpPr/>
          <p:nvPr/>
        </p:nvGrpSpPr>
        <p:grpSpPr>
          <a:xfrm>
            <a:off x="7441485" y="1689592"/>
            <a:ext cx="395755" cy="449288"/>
            <a:chOff x="-16775350" y="3309200"/>
            <a:chExt cx="267800" cy="304025"/>
          </a:xfrm>
        </p:grpSpPr>
        <p:sp>
          <p:nvSpPr>
            <p:cNvPr id="8109" name="Google Shape;8109;p8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9"/>
          <p:cNvGrpSpPr/>
          <p:nvPr/>
        </p:nvGrpSpPr>
        <p:grpSpPr>
          <a:xfrm>
            <a:off x="7441485" y="2241827"/>
            <a:ext cx="395755" cy="452835"/>
            <a:chOff x="-16775350" y="3683300"/>
            <a:chExt cx="267800" cy="306425"/>
          </a:xfrm>
        </p:grpSpPr>
        <p:sp>
          <p:nvSpPr>
            <p:cNvPr id="8113" name="Google Shape;8113;p8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89"/>
          <p:cNvGrpSpPr/>
          <p:nvPr/>
        </p:nvGrpSpPr>
        <p:grpSpPr>
          <a:xfrm>
            <a:off x="7413536" y="2796870"/>
            <a:ext cx="451653" cy="449288"/>
            <a:chOff x="-16794250" y="4058225"/>
            <a:chExt cx="305625" cy="304025"/>
          </a:xfrm>
        </p:grpSpPr>
        <p:sp>
          <p:nvSpPr>
            <p:cNvPr id="8117" name="Google Shape;8117;p8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8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89"/>
          <p:cNvGrpSpPr/>
          <p:nvPr/>
        </p:nvGrpSpPr>
        <p:grpSpPr>
          <a:xfrm>
            <a:off x="2414953" y="1689573"/>
            <a:ext cx="457453" cy="449325"/>
            <a:chOff x="-20199150" y="3317850"/>
            <a:chExt cx="309550" cy="304050"/>
          </a:xfrm>
        </p:grpSpPr>
        <p:sp>
          <p:nvSpPr>
            <p:cNvPr id="8128" name="Google Shape;8128;p8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9"/>
          <p:cNvGrpSpPr/>
          <p:nvPr/>
        </p:nvGrpSpPr>
        <p:grpSpPr>
          <a:xfrm>
            <a:off x="2417281" y="2242861"/>
            <a:ext cx="452798" cy="450766"/>
            <a:chOff x="-20199150" y="3693150"/>
            <a:chExt cx="306400" cy="305025"/>
          </a:xfrm>
        </p:grpSpPr>
        <p:sp>
          <p:nvSpPr>
            <p:cNvPr id="8136" name="Google Shape;8136;p8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9"/>
          <p:cNvGrpSpPr/>
          <p:nvPr/>
        </p:nvGrpSpPr>
        <p:grpSpPr>
          <a:xfrm>
            <a:off x="2417854" y="2795687"/>
            <a:ext cx="451653" cy="451653"/>
            <a:chOff x="-20197575" y="4066875"/>
            <a:chExt cx="305625" cy="305625"/>
          </a:xfrm>
        </p:grpSpPr>
        <p:sp>
          <p:nvSpPr>
            <p:cNvPr id="8143" name="Google Shape;8143;p8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9"/>
          <p:cNvGrpSpPr/>
          <p:nvPr/>
        </p:nvGrpSpPr>
        <p:grpSpPr>
          <a:xfrm>
            <a:off x="5200071" y="1687520"/>
            <a:ext cx="449325" cy="453426"/>
            <a:chOff x="-18271050" y="3333200"/>
            <a:chExt cx="304050" cy="306825"/>
          </a:xfrm>
        </p:grpSpPr>
        <p:sp>
          <p:nvSpPr>
            <p:cNvPr id="8152" name="Google Shape;8152;p8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89"/>
          <p:cNvGrpSpPr/>
          <p:nvPr/>
        </p:nvGrpSpPr>
        <p:grpSpPr>
          <a:xfrm>
            <a:off x="5200644" y="2244171"/>
            <a:ext cx="448180" cy="448143"/>
            <a:chOff x="-18270275" y="3710875"/>
            <a:chExt cx="303275" cy="303250"/>
          </a:xfrm>
        </p:grpSpPr>
        <p:sp>
          <p:nvSpPr>
            <p:cNvPr id="8158" name="Google Shape;8158;p8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9"/>
          <p:cNvGrpSpPr/>
          <p:nvPr/>
        </p:nvGrpSpPr>
        <p:grpSpPr>
          <a:xfrm>
            <a:off x="5254196" y="2797422"/>
            <a:ext cx="341076" cy="448180"/>
            <a:chOff x="-18234025" y="4084200"/>
            <a:chExt cx="230800" cy="303275"/>
          </a:xfrm>
        </p:grpSpPr>
        <p:sp>
          <p:nvSpPr>
            <p:cNvPr id="8165" name="Google Shape;8165;p8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9"/>
          <p:cNvGrpSpPr/>
          <p:nvPr/>
        </p:nvGrpSpPr>
        <p:grpSpPr>
          <a:xfrm>
            <a:off x="2366751" y="3341641"/>
            <a:ext cx="449325" cy="450470"/>
            <a:chOff x="-16419350" y="3308400"/>
            <a:chExt cx="304050" cy="304825"/>
          </a:xfrm>
        </p:grpSpPr>
        <p:sp>
          <p:nvSpPr>
            <p:cNvPr id="8169" name="Google Shape;8169;p8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9"/>
          <p:cNvGrpSpPr/>
          <p:nvPr/>
        </p:nvGrpSpPr>
        <p:grpSpPr>
          <a:xfrm>
            <a:off x="4638306" y="3340423"/>
            <a:ext cx="395755" cy="452872"/>
            <a:chOff x="-16401225" y="3683275"/>
            <a:chExt cx="267800" cy="306450"/>
          </a:xfrm>
        </p:grpSpPr>
        <p:sp>
          <p:nvSpPr>
            <p:cNvPr id="8177" name="Google Shape;8177;p8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9"/>
          <p:cNvGrpSpPr/>
          <p:nvPr/>
        </p:nvGrpSpPr>
        <p:grpSpPr>
          <a:xfrm>
            <a:off x="8003755" y="2797062"/>
            <a:ext cx="450470" cy="448180"/>
            <a:chOff x="-16419350" y="4058200"/>
            <a:chExt cx="304825" cy="303275"/>
          </a:xfrm>
        </p:grpSpPr>
        <p:sp>
          <p:nvSpPr>
            <p:cNvPr id="8185" name="Google Shape;8185;p8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89"/>
          <p:cNvGrpSpPr/>
          <p:nvPr/>
        </p:nvGrpSpPr>
        <p:grpSpPr>
          <a:xfrm>
            <a:off x="4030643" y="3343080"/>
            <a:ext cx="450507" cy="447589"/>
            <a:chOff x="-15296200" y="3326900"/>
            <a:chExt cx="304850" cy="302875"/>
          </a:xfrm>
        </p:grpSpPr>
        <p:sp>
          <p:nvSpPr>
            <p:cNvPr id="8193" name="Google Shape;8193;p8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9"/>
          <p:cNvGrpSpPr/>
          <p:nvPr/>
        </p:nvGrpSpPr>
        <p:grpSpPr>
          <a:xfrm>
            <a:off x="2946296" y="1706881"/>
            <a:ext cx="486566" cy="414708"/>
            <a:chOff x="-19835275" y="3330250"/>
            <a:chExt cx="329250" cy="280625"/>
          </a:xfrm>
        </p:grpSpPr>
        <p:sp>
          <p:nvSpPr>
            <p:cNvPr id="8199" name="Google Shape;8199;p8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89"/>
          <p:cNvGrpSpPr/>
          <p:nvPr/>
        </p:nvGrpSpPr>
        <p:grpSpPr>
          <a:xfrm>
            <a:off x="2964325" y="2243470"/>
            <a:ext cx="450507" cy="449547"/>
            <a:chOff x="-19822675" y="3692750"/>
            <a:chExt cx="304850" cy="304200"/>
          </a:xfrm>
        </p:grpSpPr>
        <p:sp>
          <p:nvSpPr>
            <p:cNvPr id="8203" name="Google Shape;8203;p8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89"/>
          <p:cNvGrpSpPr/>
          <p:nvPr/>
        </p:nvGrpSpPr>
        <p:grpSpPr>
          <a:xfrm>
            <a:off x="2964916" y="2796278"/>
            <a:ext cx="449325" cy="450470"/>
            <a:chOff x="-19822675" y="4066875"/>
            <a:chExt cx="304050" cy="304825"/>
          </a:xfrm>
        </p:grpSpPr>
        <p:sp>
          <p:nvSpPr>
            <p:cNvPr id="8209" name="Google Shape;8209;p8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9"/>
          <p:cNvGrpSpPr/>
          <p:nvPr/>
        </p:nvGrpSpPr>
        <p:grpSpPr>
          <a:xfrm>
            <a:off x="5773985" y="1689571"/>
            <a:ext cx="399302" cy="449325"/>
            <a:chOff x="-17878825" y="3334400"/>
            <a:chExt cx="270200" cy="304050"/>
          </a:xfrm>
        </p:grpSpPr>
        <p:sp>
          <p:nvSpPr>
            <p:cNvPr id="8216" name="Google Shape;8216;p8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89"/>
          <p:cNvGrpSpPr/>
          <p:nvPr/>
        </p:nvGrpSpPr>
        <p:grpSpPr>
          <a:xfrm>
            <a:off x="5747809" y="2242416"/>
            <a:ext cx="451653" cy="451653"/>
            <a:chOff x="-17896150" y="3709300"/>
            <a:chExt cx="305625" cy="305625"/>
          </a:xfrm>
        </p:grpSpPr>
        <p:sp>
          <p:nvSpPr>
            <p:cNvPr id="8224" name="Google Shape;8224;p8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9"/>
          <p:cNvGrpSpPr/>
          <p:nvPr/>
        </p:nvGrpSpPr>
        <p:grpSpPr>
          <a:xfrm>
            <a:off x="5775740" y="2795686"/>
            <a:ext cx="395792" cy="451653"/>
            <a:chOff x="-17878025" y="4082625"/>
            <a:chExt cx="267825" cy="305625"/>
          </a:xfrm>
        </p:grpSpPr>
        <p:sp>
          <p:nvSpPr>
            <p:cNvPr id="8229" name="Google Shape;8229;p8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9"/>
          <p:cNvGrpSpPr/>
          <p:nvPr/>
        </p:nvGrpSpPr>
        <p:grpSpPr>
          <a:xfrm>
            <a:off x="2919632" y="3355015"/>
            <a:ext cx="450507" cy="423722"/>
            <a:chOff x="-16044450" y="3317850"/>
            <a:chExt cx="304850" cy="286725"/>
          </a:xfrm>
        </p:grpSpPr>
        <p:sp>
          <p:nvSpPr>
            <p:cNvPr id="8237" name="Google Shape;8237;p8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8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2" name="Google Shape;8242;p89"/>
          <p:cNvGrpSpPr/>
          <p:nvPr/>
        </p:nvGrpSpPr>
        <p:grpSpPr>
          <a:xfrm>
            <a:off x="8042149" y="2243724"/>
            <a:ext cx="373662" cy="449030"/>
            <a:chOff x="-16018450" y="4058400"/>
            <a:chExt cx="252850" cy="303850"/>
          </a:xfrm>
        </p:grpSpPr>
        <p:sp>
          <p:nvSpPr>
            <p:cNvPr id="8243" name="Google Shape;8243;p8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7" name="Google Shape;8247;p8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251"/>
        <p:cNvGrpSpPr/>
        <p:nvPr/>
      </p:nvGrpSpPr>
      <p:grpSpPr>
        <a:xfrm>
          <a:off x="0" y="0"/>
          <a:ext cx="0" cy="0"/>
          <a:chOff x="0" y="0"/>
          <a:chExt cx="0" cy="0"/>
        </a:xfrm>
      </p:grpSpPr>
      <p:sp>
        <p:nvSpPr>
          <p:cNvPr id="8252" name="Google Shape;8252;p9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53" name="Google Shape;8253;p90"/>
          <p:cNvGrpSpPr/>
          <p:nvPr/>
        </p:nvGrpSpPr>
        <p:grpSpPr>
          <a:xfrm>
            <a:off x="845901" y="1689241"/>
            <a:ext cx="442337" cy="419623"/>
            <a:chOff x="-6696925" y="3272575"/>
            <a:chExt cx="307200" cy="291425"/>
          </a:xfrm>
        </p:grpSpPr>
        <p:sp>
          <p:nvSpPr>
            <p:cNvPr id="8254" name="Google Shape;8254;p9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90"/>
          <p:cNvGrpSpPr/>
          <p:nvPr/>
        </p:nvGrpSpPr>
        <p:grpSpPr>
          <a:xfrm>
            <a:off x="845884" y="2204636"/>
            <a:ext cx="442373" cy="420775"/>
            <a:chOff x="-6690625" y="3631325"/>
            <a:chExt cx="307225" cy="292225"/>
          </a:xfrm>
        </p:grpSpPr>
        <p:sp>
          <p:nvSpPr>
            <p:cNvPr id="8257" name="Google Shape;8257;p9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90"/>
          <p:cNvGrpSpPr/>
          <p:nvPr/>
        </p:nvGrpSpPr>
        <p:grpSpPr>
          <a:xfrm>
            <a:off x="868005" y="2756972"/>
            <a:ext cx="421927" cy="419371"/>
            <a:chOff x="-6689825" y="3992050"/>
            <a:chExt cx="293025" cy="291250"/>
          </a:xfrm>
        </p:grpSpPr>
        <p:sp>
          <p:nvSpPr>
            <p:cNvPr id="8263" name="Google Shape;8263;p9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5" name="Google Shape;8275;p9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6" name="Google Shape;8276;p90"/>
          <p:cNvGrpSpPr/>
          <p:nvPr/>
        </p:nvGrpSpPr>
        <p:grpSpPr>
          <a:xfrm>
            <a:off x="3551317" y="2205192"/>
            <a:ext cx="423043" cy="419659"/>
            <a:chOff x="-4837325" y="3612425"/>
            <a:chExt cx="293800" cy="291450"/>
          </a:xfrm>
        </p:grpSpPr>
        <p:sp>
          <p:nvSpPr>
            <p:cNvPr id="8277" name="Google Shape;8277;p9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0"/>
          <p:cNvGrpSpPr/>
          <p:nvPr/>
        </p:nvGrpSpPr>
        <p:grpSpPr>
          <a:xfrm>
            <a:off x="3564349" y="2756826"/>
            <a:ext cx="420775" cy="419659"/>
            <a:chOff x="-4837325" y="3971575"/>
            <a:chExt cx="292225" cy="291450"/>
          </a:xfrm>
        </p:grpSpPr>
        <p:sp>
          <p:nvSpPr>
            <p:cNvPr id="8281" name="Google Shape;8281;p9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90"/>
          <p:cNvGrpSpPr/>
          <p:nvPr/>
        </p:nvGrpSpPr>
        <p:grpSpPr>
          <a:xfrm>
            <a:off x="6256364" y="1714185"/>
            <a:ext cx="430998" cy="369730"/>
            <a:chOff x="-3037625" y="3254850"/>
            <a:chExt cx="299325" cy="256775"/>
          </a:xfrm>
        </p:grpSpPr>
        <p:sp>
          <p:nvSpPr>
            <p:cNvPr id="8288" name="Google Shape;8288;p9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90"/>
          <p:cNvGrpSpPr/>
          <p:nvPr/>
        </p:nvGrpSpPr>
        <p:grpSpPr>
          <a:xfrm>
            <a:off x="6260324" y="2204615"/>
            <a:ext cx="423079" cy="420811"/>
            <a:chOff x="-3031325" y="3597450"/>
            <a:chExt cx="293825" cy="292250"/>
          </a:xfrm>
        </p:grpSpPr>
        <p:sp>
          <p:nvSpPr>
            <p:cNvPr id="8293" name="Google Shape;8293;p9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9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90"/>
          <p:cNvGrpSpPr/>
          <p:nvPr/>
        </p:nvGrpSpPr>
        <p:grpSpPr>
          <a:xfrm>
            <a:off x="6272798" y="2781214"/>
            <a:ext cx="421927" cy="370882"/>
            <a:chOff x="-3030525" y="3973150"/>
            <a:chExt cx="293025" cy="257575"/>
          </a:xfrm>
        </p:grpSpPr>
        <p:sp>
          <p:nvSpPr>
            <p:cNvPr id="8298" name="Google Shape;8298;p9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90"/>
          <p:cNvGrpSpPr/>
          <p:nvPr/>
        </p:nvGrpSpPr>
        <p:grpSpPr>
          <a:xfrm>
            <a:off x="1374391" y="3369426"/>
            <a:ext cx="421927" cy="297195"/>
            <a:chOff x="-1199300" y="3279250"/>
            <a:chExt cx="293025" cy="206400"/>
          </a:xfrm>
        </p:grpSpPr>
        <p:sp>
          <p:nvSpPr>
            <p:cNvPr id="8301" name="Google Shape;8301;p9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0"/>
          <p:cNvGrpSpPr/>
          <p:nvPr/>
        </p:nvGrpSpPr>
        <p:grpSpPr>
          <a:xfrm>
            <a:off x="1381477" y="1688773"/>
            <a:ext cx="444605" cy="420559"/>
            <a:chOff x="-6338550" y="3272950"/>
            <a:chExt cx="308775" cy="292075"/>
          </a:xfrm>
        </p:grpSpPr>
        <p:sp>
          <p:nvSpPr>
            <p:cNvPr id="8306" name="Google Shape;8306;p9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90"/>
          <p:cNvGrpSpPr/>
          <p:nvPr/>
        </p:nvGrpSpPr>
        <p:grpSpPr>
          <a:xfrm>
            <a:off x="1392817" y="2205194"/>
            <a:ext cx="421927" cy="419659"/>
            <a:chOff x="-6329100" y="3632100"/>
            <a:chExt cx="293025" cy="291450"/>
          </a:xfrm>
        </p:grpSpPr>
        <p:sp>
          <p:nvSpPr>
            <p:cNvPr id="8310" name="Google Shape;8310;p9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90"/>
          <p:cNvGrpSpPr/>
          <p:nvPr/>
        </p:nvGrpSpPr>
        <p:grpSpPr>
          <a:xfrm>
            <a:off x="1405867" y="2756828"/>
            <a:ext cx="419623" cy="419659"/>
            <a:chOff x="-6329875" y="3992050"/>
            <a:chExt cx="291425" cy="291450"/>
          </a:xfrm>
        </p:grpSpPr>
        <p:sp>
          <p:nvSpPr>
            <p:cNvPr id="8314" name="Google Shape;8314;p9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9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90"/>
          <p:cNvGrpSpPr/>
          <p:nvPr/>
        </p:nvGrpSpPr>
        <p:grpSpPr>
          <a:xfrm>
            <a:off x="4092004" y="1687530"/>
            <a:ext cx="423079" cy="423043"/>
            <a:chOff x="-4478975" y="3251700"/>
            <a:chExt cx="293825" cy="293800"/>
          </a:xfrm>
        </p:grpSpPr>
        <p:sp>
          <p:nvSpPr>
            <p:cNvPr id="8319" name="Google Shape;8319;p9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90"/>
          <p:cNvGrpSpPr/>
          <p:nvPr/>
        </p:nvGrpSpPr>
        <p:grpSpPr>
          <a:xfrm>
            <a:off x="4092004" y="2205192"/>
            <a:ext cx="423079" cy="419659"/>
            <a:chOff x="-4475825" y="3612425"/>
            <a:chExt cx="293825" cy="291450"/>
          </a:xfrm>
        </p:grpSpPr>
        <p:sp>
          <p:nvSpPr>
            <p:cNvPr id="8323" name="Google Shape;8323;p9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90"/>
          <p:cNvGrpSpPr/>
          <p:nvPr/>
        </p:nvGrpSpPr>
        <p:grpSpPr>
          <a:xfrm>
            <a:off x="4101077" y="2756844"/>
            <a:ext cx="428730" cy="419623"/>
            <a:chOff x="-4480550" y="3970800"/>
            <a:chExt cx="297750" cy="291425"/>
          </a:xfrm>
        </p:grpSpPr>
        <p:sp>
          <p:nvSpPr>
            <p:cNvPr id="8327" name="Google Shape;8327;p9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9" name="Google Shape;8329;p90"/>
          <p:cNvGrpSpPr/>
          <p:nvPr/>
        </p:nvGrpSpPr>
        <p:grpSpPr>
          <a:xfrm>
            <a:off x="6804910" y="1689221"/>
            <a:ext cx="415123" cy="419659"/>
            <a:chOff x="-2668225" y="3239075"/>
            <a:chExt cx="288300" cy="291450"/>
          </a:xfrm>
        </p:grpSpPr>
        <p:sp>
          <p:nvSpPr>
            <p:cNvPr id="8330" name="Google Shape;8330;p9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90"/>
          <p:cNvGrpSpPr/>
          <p:nvPr/>
        </p:nvGrpSpPr>
        <p:grpSpPr>
          <a:xfrm>
            <a:off x="6802066" y="2205191"/>
            <a:ext cx="420811" cy="419659"/>
            <a:chOff x="-2671375" y="3597450"/>
            <a:chExt cx="292250" cy="291450"/>
          </a:xfrm>
        </p:grpSpPr>
        <p:sp>
          <p:nvSpPr>
            <p:cNvPr id="8336" name="Google Shape;8336;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90"/>
          <p:cNvGrpSpPr/>
          <p:nvPr/>
        </p:nvGrpSpPr>
        <p:grpSpPr>
          <a:xfrm>
            <a:off x="6812849" y="2755691"/>
            <a:ext cx="423043" cy="421927"/>
            <a:chOff x="-2670575" y="3956600"/>
            <a:chExt cx="293800" cy="293025"/>
          </a:xfrm>
        </p:grpSpPr>
        <p:sp>
          <p:nvSpPr>
            <p:cNvPr id="8339" name="Google Shape;8339;p9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90"/>
          <p:cNvGrpSpPr/>
          <p:nvPr/>
        </p:nvGrpSpPr>
        <p:grpSpPr>
          <a:xfrm>
            <a:off x="3070370" y="3311947"/>
            <a:ext cx="426462" cy="418363"/>
            <a:chOff x="-1183550" y="3586525"/>
            <a:chExt cx="296175" cy="290550"/>
          </a:xfrm>
        </p:grpSpPr>
        <p:sp>
          <p:nvSpPr>
            <p:cNvPr id="8344" name="Google Shape;8344;p9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90"/>
          <p:cNvGrpSpPr/>
          <p:nvPr/>
        </p:nvGrpSpPr>
        <p:grpSpPr>
          <a:xfrm>
            <a:off x="1933980" y="1689799"/>
            <a:ext cx="420811" cy="418507"/>
            <a:chOff x="-5971525" y="3273750"/>
            <a:chExt cx="292250" cy="290650"/>
          </a:xfrm>
        </p:grpSpPr>
        <p:sp>
          <p:nvSpPr>
            <p:cNvPr id="8354" name="Google Shape;8354;p9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0"/>
          <p:cNvGrpSpPr/>
          <p:nvPr/>
        </p:nvGrpSpPr>
        <p:grpSpPr>
          <a:xfrm>
            <a:off x="1928310" y="2203826"/>
            <a:ext cx="432150" cy="422395"/>
            <a:chOff x="-5974675" y="3632100"/>
            <a:chExt cx="300125" cy="293350"/>
          </a:xfrm>
        </p:grpSpPr>
        <p:sp>
          <p:nvSpPr>
            <p:cNvPr id="8357" name="Google Shape;8357;p9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90"/>
          <p:cNvGrpSpPr/>
          <p:nvPr/>
        </p:nvGrpSpPr>
        <p:grpSpPr>
          <a:xfrm>
            <a:off x="1958351" y="2755694"/>
            <a:ext cx="395865" cy="421927"/>
            <a:chOff x="-5971525" y="3990475"/>
            <a:chExt cx="274925" cy="293025"/>
          </a:xfrm>
        </p:grpSpPr>
        <p:sp>
          <p:nvSpPr>
            <p:cNvPr id="8361" name="Google Shape;8361;p9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90"/>
          <p:cNvGrpSpPr/>
          <p:nvPr/>
        </p:nvGrpSpPr>
        <p:grpSpPr>
          <a:xfrm>
            <a:off x="4631558" y="1689798"/>
            <a:ext cx="420775" cy="418507"/>
            <a:chOff x="-4118225" y="3253275"/>
            <a:chExt cx="292225" cy="290650"/>
          </a:xfrm>
        </p:grpSpPr>
        <p:sp>
          <p:nvSpPr>
            <p:cNvPr id="8366" name="Google Shape;8366;p9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90"/>
          <p:cNvGrpSpPr/>
          <p:nvPr/>
        </p:nvGrpSpPr>
        <p:grpSpPr>
          <a:xfrm>
            <a:off x="4682008" y="2204922"/>
            <a:ext cx="319874" cy="420199"/>
            <a:chOff x="-4082800" y="3612425"/>
            <a:chExt cx="222150" cy="291825"/>
          </a:xfrm>
        </p:grpSpPr>
        <p:sp>
          <p:nvSpPr>
            <p:cNvPr id="8369" name="Google Shape;8369;p9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90"/>
          <p:cNvGrpSpPr/>
          <p:nvPr/>
        </p:nvGrpSpPr>
        <p:grpSpPr>
          <a:xfrm>
            <a:off x="4643456" y="2769876"/>
            <a:ext cx="420775" cy="393561"/>
            <a:chOff x="-4118225" y="3990475"/>
            <a:chExt cx="292225" cy="273325"/>
          </a:xfrm>
        </p:grpSpPr>
        <p:sp>
          <p:nvSpPr>
            <p:cNvPr id="8373" name="Google Shape;8373;p9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90"/>
          <p:cNvGrpSpPr/>
          <p:nvPr/>
        </p:nvGrpSpPr>
        <p:grpSpPr>
          <a:xfrm>
            <a:off x="7354110" y="1688087"/>
            <a:ext cx="394713" cy="421927"/>
            <a:chOff x="-2312225" y="3238300"/>
            <a:chExt cx="274125" cy="293025"/>
          </a:xfrm>
        </p:grpSpPr>
        <p:sp>
          <p:nvSpPr>
            <p:cNvPr id="8378" name="Google Shape;8378;p9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90"/>
          <p:cNvGrpSpPr/>
          <p:nvPr/>
        </p:nvGrpSpPr>
        <p:grpSpPr>
          <a:xfrm>
            <a:off x="7341062" y="2153586"/>
            <a:ext cx="420811" cy="522864"/>
            <a:chOff x="-2310650" y="3525775"/>
            <a:chExt cx="292250" cy="363125"/>
          </a:xfrm>
        </p:grpSpPr>
        <p:sp>
          <p:nvSpPr>
            <p:cNvPr id="8381" name="Google Shape;8381;p9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90"/>
          <p:cNvGrpSpPr/>
          <p:nvPr/>
        </p:nvGrpSpPr>
        <p:grpSpPr>
          <a:xfrm>
            <a:off x="7351827" y="2756825"/>
            <a:ext cx="423079" cy="419659"/>
            <a:chOff x="-2310650" y="3958175"/>
            <a:chExt cx="293825" cy="291450"/>
          </a:xfrm>
        </p:grpSpPr>
        <p:sp>
          <p:nvSpPr>
            <p:cNvPr id="8386" name="Google Shape;8386;p9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90"/>
          <p:cNvGrpSpPr/>
          <p:nvPr/>
        </p:nvGrpSpPr>
        <p:grpSpPr>
          <a:xfrm>
            <a:off x="4718688" y="3308459"/>
            <a:ext cx="424159" cy="419659"/>
            <a:chOff x="-1182750" y="3962900"/>
            <a:chExt cx="294575" cy="291450"/>
          </a:xfrm>
        </p:grpSpPr>
        <p:sp>
          <p:nvSpPr>
            <p:cNvPr id="8389" name="Google Shape;8389;p9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90"/>
          <p:cNvGrpSpPr/>
          <p:nvPr/>
        </p:nvGrpSpPr>
        <p:grpSpPr>
          <a:xfrm>
            <a:off x="2471824" y="1689223"/>
            <a:ext cx="424195" cy="419659"/>
            <a:chOff x="-5611575" y="3272950"/>
            <a:chExt cx="294600" cy="291450"/>
          </a:xfrm>
        </p:grpSpPr>
        <p:sp>
          <p:nvSpPr>
            <p:cNvPr id="8397" name="Google Shape;8397;p9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90"/>
          <p:cNvGrpSpPr/>
          <p:nvPr/>
        </p:nvGrpSpPr>
        <p:grpSpPr>
          <a:xfrm>
            <a:off x="2471824" y="2205770"/>
            <a:ext cx="424195" cy="418507"/>
            <a:chOff x="-5613150" y="3632900"/>
            <a:chExt cx="294600" cy="290650"/>
          </a:xfrm>
        </p:grpSpPr>
        <p:sp>
          <p:nvSpPr>
            <p:cNvPr id="8403" name="Google Shape;8403;p9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90"/>
          <p:cNvGrpSpPr/>
          <p:nvPr/>
        </p:nvGrpSpPr>
        <p:grpSpPr>
          <a:xfrm>
            <a:off x="2483722" y="2756270"/>
            <a:ext cx="424195" cy="420775"/>
            <a:chOff x="-5613150" y="3991275"/>
            <a:chExt cx="294600" cy="292225"/>
          </a:xfrm>
        </p:grpSpPr>
        <p:sp>
          <p:nvSpPr>
            <p:cNvPr id="8406" name="Google Shape;8406;p9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9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90"/>
          <p:cNvGrpSpPr/>
          <p:nvPr/>
        </p:nvGrpSpPr>
        <p:grpSpPr>
          <a:xfrm>
            <a:off x="5155210" y="1689438"/>
            <a:ext cx="434634" cy="419227"/>
            <a:chOff x="-3768700" y="3253275"/>
            <a:chExt cx="301850" cy="291150"/>
          </a:xfrm>
        </p:grpSpPr>
        <p:sp>
          <p:nvSpPr>
            <p:cNvPr id="8416" name="Google Shape;8416;p9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0"/>
          <p:cNvGrpSpPr/>
          <p:nvPr/>
        </p:nvGrpSpPr>
        <p:grpSpPr>
          <a:xfrm>
            <a:off x="5159293" y="2217090"/>
            <a:ext cx="426462" cy="395865"/>
            <a:chOff x="-3808700" y="3628950"/>
            <a:chExt cx="296175" cy="274925"/>
          </a:xfrm>
        </p:grpSpPr>
        <p:sp>
          <p:nvSpPr>
            <p:cNvPr id="8420" name="Google Shape;8420;p9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90"/>
          <p:cNvGrpSpPr/>
          <p:nvPr/>
        </p:nvGrpSpPr>
        <p:grpSpPr>
          <a:xfrm>
            <a:off x="5224504" y="2756412"/>
            <a:ext cx="419443" cy="420487"/>
            <a:chOff x="-3771675" y="3971775"/>
            <a:chExt cx="291300" cy="292025"/>
          </a:xfrm>
        </p:grpSpPr>
        <p:sp>
          <p:nvSpPr>
            <p:cNvPr id="8424" name="Google Shape;8424;p9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90"/>
          <p:cNvGrpSpPr/>
          <p:nvPr/>
        </p:nvGrpSpPr>
        <p:grpSpPr>
          <a:xfrm>
            <a:off x="7885948" y="1716461"/>
            <a:ext cx="420271" cy="320774"/>
            <a:chOff x="-1951475" y="3273100"/>
            <a:chExt cx="291875" cy="222775"/>
          </a:xfrm>
        </p:grpSpPr>
        <p:sp>
          <p:nvSpPr>
            <p:cNvPr id="8430" name="Google Shape;8430;p9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90"/>
          <p:cNvGrpSpPr/>
          <p:nvPr/>
        </p:nvGrpSpPr>
        <p:grpSpPr>
          <a:xfrm>
            <a:off x="7883429" y="2205191"/>
            <a:ext cx="425310" cy="419659"/>
            <a:chOff x="-1951475" y="3597450"/>
            <a:chExt cx="295375" cy="291450"/>
          </a:xfrm>
        </p:grpSpPr>
        <p:sp>
          <p:nvSpPr>
            <p:cNvPr id="8434" name="Google Shape;8434;p9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0"/>
          <p:cNvGrpSpPr/>
          <p:nvPr/>
        </p:nvGrpSpPr>
        <p:grpSpPr>
          <a:xfrm>
            <a:off x="7885680" y="2756825"/>
            <a:ext cx="444605" cy="419659"/>
            <a:chOff x="-1960150" y="3956600"/>
            <a:chExt cx="308775" cy="291450"/>
          </a:xfrm>
        </p:grpSpPr>
        <p:sp>
          <p:nvSpPr>
            <p:cNvPr id="8439" name="Google Shape;8439;p9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90"/>
          <p:cNvGrpSpPr/>
          <p:nvPr/>
        </p:nvGrpSpPr>
        <p:grpSpPr>
          <a:xfrm>
            <a:off x="1939718" y="3307636"/>
            <a:ext cx="420775" cy="420775"/>
            <a:chOff x="-804700" y="3226500"/>
            <a:chExt cx="292225" cy="292225"/>
          </a:xfrm>
        </p:grpSpPr>
        <p:sp>
          <p:nvSpPr>
            <p:cNvPr id="8442" name="Google Shape;8442;p9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90"/>
          <p:cNvGrpSpPr/>
          <p:nvPr/>
        </p:nvGrpSpPr>
        <p:grpSpPr>
          <a:xfrm>
            <a:off x="3019809" y="1688647"/>
            <a:ext cx="420775" cy="420811"/>
            <a:chOff x="-5251625" y="3272950"/>
            <a:chExt cx="292225" cy="292250"/>
          </a:xfrm>
        </p:grpSpPr>
        <p:sp>
          <p:nvSpPr>
            <p:cNvPr id="8450" name="Google Shape;8450;p9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90"/>
          <p:cNvGrpSpPr/>
          <p:nvPr/>
        </p:nvGrpSpPr>
        <p:grpSpPr>
          <a:xfrm>
            <a:off x="3016407" y="2204348"/>
            <a:ext cx="427578" cy="421351"/>
            <a:chOff x="-5254775" y="3631325"/>
            <a:chExt cx="296950" cy="292625"/>
          </a:xfrm>
        </p:grpSpPr>
        <p:sp>
          <p:nvSpPr>
            <p:cNvPr id="8454" name="Google Shape;8454;p9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0"/>
          <p:cNvGrpSpPr/>
          <p:nvPr/>
        </p:nvGrpSpPr>
        <p:grpSpPr>
          <a:xfrm>
            <a:off x="3032265" y="2756270"/>
            <a:ext cx="419659" cy="420775"/>
            <a:chOff x="-5251625" y="3991275"/>
            <a:chExt cx="291450" cy="292225"/>
          </a:xfrm>
        </p:grpSpPr>
        <p:sp>
          <p:nvSpPr>
            <p:cNvPr id="8462" name="Google Shape;8462;p9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90"/>
          <p:cNvGrpSpPr/>
          <p:nvPr/>
        </p:nvGrpSpPr>
        <p:grpSpPr>
          <a:xfrm>
            <a:off x="5772848" y="1689240"/>
            <a:ext cx="319874" cy="419623"/>
            <a:chOff x="-3365275" y="3253275"/>
            <a:chExt cx="222150" cy="291425"/>
          </a:xfrm>
        </p:grpSpPr>
        <p:sp>
          <p:nvSpPr>
            <p:cNvPr id="8468" name="Google Shape;8468;p9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90"/>
          <p:cNvGrpSpPr/>
          <p:nvPr/>
        </p:nvGrpSpPr>
        <p:grpSpPr>
          <a:xfrm>
            <a:off x="5746786" y="2204058"/>
            <a:ext cx="371998" cy="421927"/>
            <a:chOff x="-3383375" y="3611625"/>
            <a:chExt cx="258350" cy="293025"/>
          </a:xfrm>
        </p:grpSpPr>
        <p:sp>
          <p:nvSpPr>
            <p:cNvPr id="8471" name="Google Shape;8471;p9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90"/>
          <p:cNvGrpSpPr/>
          <p:nvPr/>
        </p:nvGrpSpPr>
        <p:grpSpPr>
          <a:xfrm>
            <a:off x="5809135" y="2756826"/>
            <a:ext cx="271097" cy="419659"/>
            <a:chOff x="-3347950" y="3971575"/>
            <a:chExt cx="188275" cy="291450"/>
          </a:xfrm>
        </p:grpSpPr>
        <p:sp>
          <p:nvSpPr>
            <p:cNvPr id="8474" name="Google Shape;8474;p9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0"/>
          <p:cNvGrpSpPr/>
          <p:nvPr/>
        </p:nvGrpSpPr>
        <p:grpSpPr>
          <a:xfrm>
            <a:off x="858994" y="3307061"/>
            <a:ext cx="371998" cy="421927"/>
            <a:chOff x="-1575775" y="3238300"/>
            <a:chExt cx="258350" cy="293025"/>
          </a:xfrm>
        </p:grpSpPr>
        <p:sp>
          <p:nvSpPr>
            <p:cNvPr id="8478" name="Google Shape;8478;p9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90"/>
          <p:cNvGrpSpPr/>
          <p:nvPr/>
        </p:nvGrpSpPr>
        <p:grpSpPr>
          <a:xfrm>
            <a:off x="2503892" y="3309051"/>
            <a:ext cx="423079" cy="424159"/>
            <a:chOff x="-1591550" y="3597475"/>
            <a:chExt cx="293825" cy="294575"/>
          </a:xfrm>
        </p:grpSpPr>
        <p:sp>
          <p:nvSpPr>
            <p:cNvPr id="8484" name="Google Shape;8484;p9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0"/>
          <p:cNvGrpSpPr/>
          <p:nvPr/>
        </p:nvGrpSpPr>
        <p:grpSpPr>
          <a:xfrm>
            <a:off x="4153362" y="3318663"/>
            <a:ext cx="421927" cy="399248"/>
            <a:chOff x="-1592325" y="3957400"/>
            <a:chExt cx="293025" cy="277275"/>
          </a:xfrm>
        </p:grpSpPr>
        <p:sp>
          <p:nvSpPr>
            <p:cNvPr id="8488" name="Google Shape;8488;p9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0"/>
          <p:cNvGrpSpPr/>
          <p:nvPr/>
        </p:nvGrpSpPr>
        <p:grpSpPr>
          <a:xfrm>
            <a:off x="3640232" y="3310744"/>
            <a:ext cx="369730" cy="420775"/>
            <a:chOff x="-778700" y="3612425"/>
            <a:chExt cx="256775" cy="292225"/>
          </a:xfrm>
        </p:grpSpPr>
        <p:sp>
          <p:nvSpPr>
            <p:cNvPr id="8493" name="Google Shape;8493;p9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90"/>
          <p:cNvGrpSpPr/>
          <p:nvPr/>
        </p:nvGrpSpPr>
        <p:grpSpPr>
          <a:xfrm>
            <a:off x="6111733" y="3828305"/>
            <a:ext cx="340731" cy="387641"/>
            <a:chOff x="7728464" y="1561258"/>
            <a:chExt cx="349719" cy="397866"/>
          </a:xfrm>
        </p:grpSpPr>
        <p:sp>
          <p:nvSpPr>
            <p:cNvPr id="8500" name="Google Shape;8500;p9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0"/>
          <p:cNvGrpSpPr/>
          <p:nvPr/>
        </p:nvGrpSpPr>
        <p:grpSpPr>
          <a:xfrm>
            <a:off x="4034702" y="3828305"/>
            <a:ext cx="387681" cy="387641"/>
            <a:chOff x="5611350" y="1561258"/>
            <a:chExt cx="397907" cy="397866"/>
          </a:xfrm>
        </p:grpSpPr>
        <p:sp>
          <p:nvSpPr>
            <p:cNvPr id="8503" name="Google Shape;8503;p9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0"/>
          <p:cNvGrpSpPr/>
          <p:nvPr/>
        </p:nvGrpSpPr>
        <p:grpSpPr>
          <a:xfrm>
            <a:off x="4553987" y="3925571"/>
            <a:ext cx="387610" cy="193109"/>
            <a:chOff x="6140660" y="1661097"/>
            <a:chExt cx="397835" cy="198202"/>
          </a:xfrm>
        </p:grpSpPr>
        <p:sp>
          <p:nvSpPr>
            <p:cNvPr id="8508" name="Google Shape;8508;p9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90"/>
          <p:cNvGrpSpPr/>
          <p:nvPr/>
        </p:nvGrpSpPr>
        <p:grpSpPr>
          <a:xfrm>
            <a:off x="5073202" y="3828305"/>
            <a:ext cx="387681" cy="387641"/>
            <a:chOff x="6669907" y="1561258"/>
            <a:chExt cx="397907" cy="397866"/>
          </a:xfrm>
        </p:grpSpPr>
        <p:sp>
          <p:nvSpPr>
            <p:cNvPr id="8513" name="Google Shape;8513;p9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90"/>
          <p:cNvGrpSpPr/>
          <p:nvPr/>
        </p:nvGrpSpPr>
        <p:grpSpPr>
          <a:xfrm>
            <a:off x="5592488" y="3828305"/>
            <a:ext cx="387641" cy="387641"/>
            <a:chOff x="7199196" y="1561258"/>
            <a:chExt cx="397866" cy="397866"/>
          </a:xfrm>
        </p:grpSpPr>
        <p:sp>
          <p:nvSpPr>
            <p:cNvPr id="8519" name="Google Shape;8519;p9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0"/>
          <p:cNvGrpSpPr/>
          <p:nvPr/>
        </p:nvGrpSpPr>
        <p:grpSpPr>
          <a:xfrm>
            <a:off x="1958433" y="3885842"/>
            <a:ext cx="387681" cy="272572"/>
            <a:chOff x="3386036" y="1746339"/>
            <a:chExt cx="397907" cy="279762"/>
          </a:xfrm>
        </p:grpSpPr>
        <p:sp>
          <p:nvSpPr>
            <p:cNvPr id="8523" name="Google Shape;8523;p9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0"/>
          <p:cNvGrpSpPr/>
          <p:nvPr/>
        </p:nvGrpSpPr>
        <p:grpSpPr>
          <a:xfrm>
            <a:off x="2996130" y="3828288"/>
            <a:ext cx="387681" cy="387681"/>
            <a:chOff x="4417380" y="1687279"/>
            <a:chExt cx="397907" cy="397907"/>
          </a:xfrm>
        </p:grpSpPr>
        <p:sp>
          <p:nvSpPr>
            <p:cNvPr id="8526" name="Google Shape;8526;p9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90"/>
          <p:cNvGrpSpPr/>
          <p:nvPr/>
        </p:nvGrpSpPr>
        <p:grpSpPr>
          <a:xfrm>
            <a:off x="7942611" y="3308537"/>
            <a:ext cx="387661" cy="387661"/>
            <a:chOff x="2869999" y="1687279"/>
            <a:chExt cx="397887" cy="397887"/>
          </a:xfrm>
        </p:grpSpPr>
        <p:sp>
          <p:nvSpPr>
            <p:cNvPr id="8529" name="Google Shape;8529;p9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90"/>
          <p:cNvGrpSpPr/>
          <p:nvPr/>
        </p:nvGrpSpPr>
        <p:grpSpPr>
          <a:xfrm>
            <a:off x="2477718" y="3828664"/>
            <a:ext cx="386807" cy="386929"/>
            <a:chOff x="3902887" y="1687655"/>
            <a:chExt cx="397010" cy="397135"/>
          </a:xfrm>
        </p:grpSpPr>
        <p:sp>
          <p:nvSpPr>
            <p:cNvPr id="8532" name="Google Shape;8532;p9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0"/>
          <p:cNvGrpSpPr/>
          <p:nvPr/>
        </p:nvGrpSpPr>
        <p:grpSpPr>
          <a:xfrm>
            <a:off x="3515416" y="3828288"/>
            <a:ext cx="387681" cy="387681"/>
            <a:chOff x="4933458" y="1687279"/>
            <a:chExt cx="397907" cy="397907"/>
          </a:xfrm>
        </p:grpSpPr>
        <p:sp>
          <p:nvSpPr>
            <p:cNvPr id="8535" name="Google Shape;8535;p9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90"/>
          <p:cNvGrpSpPr/>
          <p:nvPr/>
        </p:nvGrpSpPr>
        <p:grpSpPr>
          <a:xfrm>
            <a:off x="6348367" y="3308537"/>
            <a:ext cx="387661" cy="387661"/>
            <a:chOff x="1379798" y="1723250"/>
            <a:chExt cx="397887" cy="397887"/>
          </a:xfrm>
        </p:grpSpPr>
        <p:sp>
          <p:nvSpPr>
            <p:cNvPr id="8538" name="Google Shape;8538;p9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0"/>
          <p:cNvGrpSpPr/>
          <p:nvPr/>
        </p:nvGrpSpPr>
        <p:grpSpPr>
          <a:xfrm>
            <a:off x="5286246" y="3308537"/>
            <a:ext cx="387681" cy="387661"/>
            <a:chOff x="266768" y="1721375"/>
            <a:chExt cx="397907" cy="397887"/>
          </a:xfrm>
        </p:grpSpPr>
        <p:sp>
          <p:nvSpPr>
            <p:cNvPr id="8543" name="Google Shape;8543;p9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90"/>
          <p:cNvGrpSpPr/>
          <p:nvPr/>
        </p:nvGrpSpPr>
        <p:grpSpPr>
          <a:xfrm>
            <a:off x="5817327" y="3308537"/>
            <a:ext cx="387641" cy="387661"/>
            <a:chOff x="864491" y="1723250"/>
            <a:chExt cx="397866" cy="397887"/>
          </a:xfrm>
        </p:grpSpPr>
        <p:sp>
          <p:nvSpPr>
            <p:cNvPr id="8546" name="Google Shape;8546;p9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9" name="Google Shape;8549;p9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0" name="Google Shape;8550;p90"/>
          <p:cNvGrpSpPr/>
          <p:nvPr/>
        </p:nvGrpSpPr>
        <p:grpSpPr>
          <a:xfrm>
            <a:off x="7411672" y="3308924"/>
            <a:ext cx="387539" cy="386888"/>
            <a:chOff x="2408992" y="1722875"/>
            <a:chExt cx="397761" cy="397093"/>
          </a:xfrm>
        </p:grpSpPr>
        <p:sp>
          <p:nvSpPr>
            <p:cNvPr id="8551" name="Google Shape;8551;p9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556"/>
        <p:cNvGrpSpPr/>
        <p:nvPr/>
      </p:nvGrpSpPr>
      <p:grpSpPr>
        <a:xfrm>
          <a:off x="0" y="0"/>
          <a:ext cx="0" cy="0"/>
          <a:chOff x="0" y="0"/>
          <a:chExt cx="0" cy="0"/>
        </a:xfrm>
      </p:grpSpPr>
      <p:pic>
        <p:nvPicPr>
          <p:cNvPr id="8557" name="Google Shape;8557;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title"/>
          </p:nvPr>
        </p:nvSpPr>
        <p:spPr>
          <a:xfrm>
            <a:off x="476309" y="2064300"/>
            <a:ext cx="2772600" cy="101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err="1"/>
              <a:t>Functional</a:t>
            </a:r>
            <a:r>
              <a:rPr lang="id-ID" dirty="0"/>
              <a:t> </a:t>
            </a:r>
            <a:r>
              <a:rPr lang="id-ID" dirty="0" err="1"/>
              <a:t>Requirement</a:t>
            </a:r>
            <a:endParaRPr dirty="0"/>
          </a:p>
        </p:txBody>
      </p:sp>
      <p:graphicFrame>
        <p:nvGraphicFramePr>
          <p:cNvPr id="4" name="Tabel 4">
            <a:extLst>
              <a:ext uri="{FF2B5EF4-FFF2-40B4-BE49-F238E27FC236}">
                <a16:creationId xmlns:a16="http://schemas.microsoft.com/office/drawing/2014/main" id="{753D4ADE-E87B-E280-CBB5-CD4D70885C74}"/>
              </a:ext>
            </a:extLst>
          </p:cNvPr>
          <p:cNvGraphicFramePr>
            <a:graphicFrameLocks noGrp="1"/>
          </p:cNvGraphicFramePr>
          <p:nvPr>
            <p:extLst>
              <p:ext uri="{D42A27DB-BD31-4B8C-83A1-F6EECF244321}">
                <p14:modId xmlns:p14="http://schemas.microsoft.com/office/powerpoint/2010/main" val="3690018925"/>
              </p:ext>
            </p:extLst>
          </p:nvPr>
        </p:nvGraphicFramePr>
        <p:xfrm>
          <a:off x="3622964" y="863550"/>
          <a:ext cx="4890651" cy="3429281"/>
        </p:xfrm>
        <a:graphic>
          <a:graphicData uri="http://schemas.openxmlformats.org/drawingml/2006/table">
            <a:tbl>
              <a:tblPr firstRow="1" bandRow="1">
                <a:tableStyleId>{ABB9D072-1097-45E9-A290-7F64AED03515}</a:tableStyleId>
              </a:tblPr>
              <a:tblGrid>
                <a:gridCol w="759018">
                  <a:extLst>
                    <a:ext uri="{9D8B030D-6E8A-4147-A177-3AD203B41FA5}">
                      <a16:colId xmlns:a16="http://schemas.microsoft.com/office/drawing/2014/main" val="644323691"/>
                    </a:ext>
                  </a:extLst>
                </a:gridCol>
                <a:gridCol w="1526982">
                  <a:extLst>
                    <a:ext uri="{9D8B030D-6E8A-4147-A177-3AD203B41FA5}">
                      <a16:colId xmlns:a16="http://schemas.microsoft.com/office/drawing/2014/main" val="1839401058"/>
                    </a:ext>
                  </a:extLst>
                </a:gridCol>
                <a:gridCol w="1607127">
                  <a:extLst>
                    <a:ext uri="{9D8B030D-6E8A-4147-A177-3AD203B41FA5}">
                      <a16:colId xmlns:a16="http://schemas.microsoft.com/office/drawing/2014/main" val="2643281854"/>
                    </a:ext>
                  </a:extLst>
                </a:gridCol>
                <a:gridCol w="997524">
                  <a:extLst>
                    <a:ext uri="{9D8B030D-6E8A-4147-A177-3AD203B41FA5}">
                      <a16:colId xmlns:a16="http://schemas.microsoft.com/office/drawing/2014/main" val="996424753"/>
                    </a:ext>
                  </a:extLst>
                </a:gridCol>
              </a:tblGrid>
              <a:tr h="251741">
                <a:tc>
                  <a:txBody>
                    <a:bodyPr/>
                    <a:lstStyle/>
                    <a:p>
                      <a:pPr algn="ctr"/>
                      <a:r>
                        <a:rPr lang="id-ID" sz="1050" dirty="0"/>
                        <a:t>ID</a:t>
                      </a:r>
                    </a:p>
                  </a:txBody>
                  <a:tcPr anchor="ctr"/>
                </a:tc>
                <a:tc>
                  <a:txBody>
                    <a:bodyPr/>
                    <a:lstStyle/>
                    <a:p>
                      <a:pPr algn="ctr"/>
                      <a:r>
                        <a:rPr lang="id-ID" sz="1050" dirty="0"/>
                        <a:t>Kebutuhan Fungsional</a:t>
                      </a:r>
                    </a:p>
                  </a:txBody>
                  <a:tcPr anchor="ctr"/>
                </a:tc>
                <a:tc>
                  <a:txBody>
                    <a:bodyPr/>
                    <a:lstStyle/>
                    <a:p>
                      <a:pPr algn="ctr"/>
                      <a:r>
                        <a:rPr lang="id-ID" sz="1050" dirty="0"/>
                        <a:t>Penjelasan</a:t>
                      </a:r>
                    </a:p>
                  </a:txBody>
                  <a:tcPr anchor="ctr"/>
                </a:tc>
                <a:tc>
                  <a:txBody>
                    <a:bodyPr/>
                    <a:lstStyle/>
                    <a:p>
                      <a:pPr algn="ctr"/>
                      <a:r>
                        <a:rPr lang="id-ID" sz="1050" dirty="0"/>
                        <a:t>Aktor</a:t>
                      </a:r>
                    </a:p>
                  </a:txBody>
                  <a:tcPr anchor="ctr"/>
                </a:tc>
                <a:extLst>
                  <a:ext uri="{0D108BD9-81ED-4DB2-BD59-A6C34878D82A}">
                    <a16:rowId xmlns:a16="http://schemas.microsoft.com/office/drawing/2014/main" val="2968535007"/>
                  </a:ext>
                </a:extLst>
              </a:tr>
              <a:tr h="251741">
                <a:tc>
                  <a:txBody>
                    <a:bodyPr/>
                    <a:lstStyle/>
                    <a:p>
                      <a:pPr algn="ctr"/>
                      <a:r>
                        <a:rPr lang="id-ID" sz="1050" dirty="0"/>
                        <a:t>FR-01</a:t>
                      </a:r>
                    </a:p>
                  </a:txBody>
                  <a:tcPr anchor="ctr"/>
                </a:tc>
                <a:tc>
                  <a:txBody>
                    <a:bodyPr/>
                    <a:lstStyle/>
                    <a:p>
                      <a:pPr algn="ctr"/>
                      <a:r>
                        <a:rPr lang="id-ID" sz="1050" dirty="0" err="1"/>
                        <a:t>Login</a:t>
                      </a:r>
                      <a:endParaRPr lang="id-ID" sz="1050" dirty="0"/>
                    </a:p>
                  </a:txBody>
                  <a:tcPr anchor="ctr"/>
                </a:tc>
                <a:tc>
                  <a:txBody>
                    <a:bodyPr/>
                    <a:lstStyle/>
                    <a:p>
                      <a:pPr algn="ctr"/>
                      <a:r>
                        <a:rPr lang="id-ID" sz="1050" dirty="0" err="1"/>
                        <a:t>User</a:t>
                      </a:r>
                      <a:r>
                        <a:rPr lang="id-ID" sz="1050" dirty="0"/>
                        <a:t> dapat mengakses aplikasi menggunakan akun</a:t>
                      </a:r>
                    </a:p>
                  </a:txBody>
                  <a:tcPr anchor="ctr"/>
                </a:tc>
                <a:tc>
                  <a:txBody>
                    <a:bodyPr/>
                    <a:lstStyle/>
                    <a:p>
                      <a:pPr algn="ctr"/>
                      <a:r>
                        <a:rPr lang="id-ID" sz="1050" dirty="0" err="1"/>
                        <a:t>User</a:t>
                      </a:r>
                      <a:endParaRPr lang="id-ID" sz="1050" dirty="0"/>
                    </a:p>
                  </a:txBody>
                  <a:tcPr anchor="ctr"/>
                </a:tc>
                <a:extLst>
                  <a:ext uri="{0D108BD9-81ED-4DB2-BD59-A6C34878D82A}">
                    <a16:rowId xmlns:a16="http://schemas.microsoft.com/office/drawing/2014/main" val="1096628421"/>
                  </a:ext>
                </a:extLst>
              </a:tr>
              <a:tr h="251741">
                <a:tc>
                  <a:txBody>
                    <a:bodyPr/>
                    <a:lstStyle/>
                    <a:p>
                      <a:pPr algn="ctr"/>
                      <a:r>
                        <a:rPr lang="id-ID" sz="1050" dirty="0"/>
                        <a:t>FR-02</a:t>
                      </a:r>
                    </a:p>
                  </a:txBody>
                  <a:tcPr anchor="ctr"/>
                </a:tc>
                <a:tc>
                  <a:txBody>
                    <a:bodyPr/>
                    <a:lstStyle/>
                    <a:p>
                      <a:pPr algn="ctr"/>
                      <a:r>
                        <a:rPr lang="id-ID" sz="1050" dirty="0"/>
                        <a:t>Register</a:t>
                      </a:r>
                    </a:p>
                  </a:txBody>
                  <a:tcPr anchor="ctr"/>
                </a:tc>
                <a:tc>
                  <a:txBody>
                    <a:bodyPr/>
                    <a:lstStyle/>
                    <a:p>
                      <a:pPr algn="ctr"/>
                      <a:r>
                        <a:rPr lang="id-ID" sz="1050" dirty="0" err="1"/>
                        <a:t>User</a:t>
                      </a:r>
                      <a:r>
                        <a:rPr lang="id-ID" sz="1050" dirty="0"/>
                        <a:t> dapat mendaftar untuk mendapatkan akun </a:t>
                      </a:r>
                    </a:p>
                  </a:txBody>
                  <a:tcPr anchor="ctr"/>
                </a:tc>
                <a:tc>
                  <a:txBody>
                    <a:bodyPr/>
                    <a:lstStyle/>
                    <a:p>
                      <a:pPr algn="ctr"/>
                      <a:r>
                        <a:rPr lang="id-ID" sz="1050" dirty="0" err="1"/>
                        <a:t>User</a:t>
                      </a:r>
                      <a:endParaRPr lang="id-ID" sz="1050" dirty="0"/>
                    </a:p>
                  </a:txBody>
                  <a:tcPr anchor="ctr"/>
                </a:tc>
                <a:extLst>
                  <a:ext uri="{0D108BD9-81ED-4DB2-BD59-A6C34878D82A}">
                    <a16:rowId xmlns:a16="http://schemas.microsoft.com/office/drawing/2014/main" val="2143742336"/>
                  </a:ext>
                </a:extLst>
              </a:tr>
              <a:tr h="251741">
                <a:tc>
                  <a:txBody>
                    <a:bodyPr/>
                    <a:lstStyle/>
                    <a:p>
                      <a:pPr algn="ctr"/>
                      <a:r>
                        <a:rPr lang="id-ID" sz="1050" dirty="0"/>
                        <a:t>FR-03</a:t>
                      </a:r>
                    </a:p>
                  </a:txBody>
                  <a:tcPr anchor="ctr"/>
                </a:tc>
                <a:tc>
                  <a:txBody>
                    <a:bodyPr/>
                    <a:lstStyle/>
                    <a:p>
                      <a:pPr algn="ctr"/>
                      <a:r>
                        <a:rPr lang="id-ID" sz="1050" dirty="0" err="1"/>
                        <a:t>Home</a:t>
                      </a:r>
                      <a:r>
                        <a:rPr lang="id-ID" sz="1050" dirty="0"/>
                        <a:t>/Laman Rental</a:t>
                      </a:r>
                    </a:p>
                  </a:txBody>
                  <a:tcPr anchor="ctr"/>
                </a:tc>
                <a:tc>
                  <a:txBody>
                    <a:bodyPr/>
                    <a:lstStyle/>
                    <a:p>
                      <a:pPr algn="ctr"/>
                      <a:r>
                        <a:rPr lang="id-ID" sz="1050" dirty="0" err="1"/>
                        <a:t>User</a:t>
                      </a:r>
                      <a:r>
                        <a:rPr lang="id-ID" sz="1050" dirty="0"/>
                        <a:t> dapat melihat tampilan utama aplikasi dan dapat melihat pilihan mobil yang dapat </a:t>
                      </a:r>
                      <a:r>
                        <a:rPr lang="id-ID" sz="1050" dirty="0" err="1"/>
                        <a:t>dirental</a:t>
                      </a:r>
                      <a:endParaRPr lang="id-ID" sz="1050" dirty="0"/>
                    </a:p>
                  </a:txBody>
                  <a:tcPr anchor="ctr"/>
                </a:tc>
                <a:tc>
                  <a:txBody>
                    <a:bodyPr/>
                    <a:lstStyle/>
                    <a:p>
                      <a:pPr algn="ctr"/>
                      <a:r>
                        <a:rPr lang="id-ID" sz="1050" dirty="0" err="1"/>
                        <a:t>User</a:t>
                      </a:r>
                      <a:endParaRPr lang="id-ID" sz="1050" dirty="0"/>
                    </a:p>
                  </a:txBody>
                  <a:tcPr anchor="ctr"/>
                </a:tc>
                <a:extLst>
                  <a:ext uri="{0D108BD9-81ED-4DB2-BD59-A6C34878D82A}">
                    <a16:rowId xmlns:a16="http://schemas.microsoft.com/office/drawing/2014/main" val="3982221416"/>
                  </a:ext>
                </a:extLst>
              </a:tr>
              <a:tr h="251741">
                <a:tc>
                  <a:txBody>
                    <a:bodyPr/>
                    <a:lstStyle/>
                    <a:p>
                      <a:pPr algn="ctr"/>
                      <a:r>
                        <a:rPr lang="id-ID" sz="1050" dirty="0"/>
                        <a:t>FR-04</a:t>
                      </a:r>
                    </a:p>
                  </a:txBody>
                  <a:tcPr anchor="ctr"/>
                </a:tc>
                <a:tc>
                  <a:txBody>
                    <a:bodyPr/>
                    <a:lstStyle/>
                    <a:p>
                      <a:pPr algn="ctr"/>
                      <a:r>
                        <a:rPr lang="id-ID" sz="1050" dirty="0"/>
                        <a:t>Akun</a:t>
                      </a:r>
                    </a:p>
                  </a:txBody>
                  <a:tcPr anchor="ctr"/>
                </a:tc>
                <a:tc>
                  <a:txBody>
                    <a:bodyPr/>
                    <a:lstStyle/>
                    <a:p>
                      <a:pPr algn="ctr"/>
                      <a:r>
                        <a:rPr lang="id-ID" sz="1050" dirty="0" err="1"/>
                        <a:t>User</a:t>
                      </a:r>
                      <a:r>
                        <a:rPr lang="id-ID" sz="1050" dirty="0"/>
                        <a:t> dapat melihat dan mengedit profil </a:t>
                      </a:r>
                      <a:r>
                        <a:rPr lang="id-ID" sz="1050" dirty="0" err="1"/>
                        <a:t>user</a:t>
                      </a:r>
                      <a:endParaRPr lang="id-ID" sz="1050" dirty="0"/>
                    </a:p>
                  </a:txBody>
                  <a:tcPr anchor="ctr"/>
                </a:tc>
                <a:tc>
                  <a:txBody>
                    <a:bodyPr/>
                    <a:lstStyle/>
                    <a:p>
                      <a:pPr algn="ctr"/>
                      <a:r>
                        <a:rPr lang="id-ID" sz="1050" dirty="0" err="1"/>
                        <a:t>User</a:t>
                      </a:r>
                      <a:endParaRPr lang="id-ID" sz="1050" dirty="0"/>
                    </a:p>
                  </a:txBody>
                  <a:tcPr anchor="ctr"/>
                </a:tc>
                <a:extLst>
                  <a:ext uri="{0D108BD9-81ED-4DB2-BD59-A6C34878D82A}">
                    <a16:rowId xmlns:a16="http://schemas.microsoft.com/office/drawing/2014/main" val="220912457"/>
                  </a:ext>
                </a:extLst>
              </a:tr>
              <a:tr h="251741">
                <a:tc>
                  <a:txBody>
                    <a:bodyPr/>
                    <a:lstStyle/>
                    <a:p>
                      <a:pPr algn="ctr"/>
                      <a:r>
                        <a:rPr lang="id-ID" sz="1050" dirty="0"/>
                        <a:t>FR-05</a:t>
                      </a:r>
                    </a:p>
                  </a:txBody>
                  <a:tcPr anchor="ctr"/>
                </a:tc>
                <a:tc>
                  <a:txBody>
                    <a:bodyPr/>
                    <a:lstStyle/>
                    <a:p>
                      <a:pPr algn="ctr"/>
                      <a:r>
                        <a:rPr lang="id-ID" sz="1050" dirty="0" err="1"/>
                        <a:t>Booking</a:t>
                      </a:r>
                      <a:endParaRPr lang="id-ID" sz="1050" dirty="0"/>
                    </a:p>
                  </a:txBody>
                  <a:tcPr anchor="ctr"/>
                </a:tc>
                <a:tc>
                  <a:txBody>
                    <a:bodyPr/>
                    <a:lstStyle/>
                    <a:p>
                      <a:pPr algn="ctr"/>
                      <a:r>
                        <a:rPr lang="id-ID" sz="1050" dirty="0" err="1"/>
                        <a:t>User</a:t>
                      </a:r>
                      <a:r>
                        <a:rPr lang="id-ID" sz="1050" dirty="0"/>
                        <a:t> dapat memesan mobil pilihan dan terhubung ke kontak kantor rental</a:t>
                      </a:r>
                    </a:p>
                  </a:txBody>
                  <a:tcPr anchor="ctr"/>
                </a:tc>
                <a:tc>
                  <a:txBody>
                    <a:bodyPr/>
                    <a:lstStyle/>
                    <a:p>
                      <a:pPr algn="ctr"/>
                      <a:r>
                        <a:rPr lang="id-ID" sz="1050" dirty="0" err="1"/>
                        <a:t>User</a:t>
                      </a:r>
                      <a:endParaRPr lang="id-ID" sz="1050" dirty="0"/>
                    </a:p>
                  </a:txBody>
                  <a:tcPr anchor="ctr"/>
                </a:tc>
                <a:extLst>
                  <a:ext uri="{0D108BD9-81ED-4DB2-BD59-A6C34878D82A}">
                    <a16:rowId xmlns:a16="http://schemas.microsoft.com/office/drawing/2014/main" val="8477856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title"/>
          </p:nvPr>
        </p:nvSpPr>
        <p:spPr>
          <a:xfrm>
            <a:off x="476309" y="2064300"/>
            <a:ext cx="2772600" cy="101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err="1"/>
              <a:t>Usecase</a:t>
            </a:r>
            <a:r>
              <a:rPr lang="id-ID" dirty="0"/>
              <a:t> &amp; </a:t>
            </a:r>
            <a:r>
              <a:rPr lang="id-ID" dirty="0" err="1"/>
              <a:t>Flowchart</a:t>
            </a:r>
            <a:endParaRPr dirty="0"/>
          </a:p>
        </p:txBody>
      </p:sp>
      <p:pic>
        <p:nvPicPr>
          <p:cNvPr id="2" name="Gambar 1">
            <a:extLst>
              <a:ext uri="{FF2B5EF4-FFF2-40B4-BE49-F238E27FC236}">
                <a16:creationId xmlns:a16="http://schemas.microsoft.com/office/drawing/2014/main" id="{FAC24515-8A57-1BC4-4656-3702962DB056}"/>
              </a:ext>
            </a:extLst>
          </p:cNvPr>
          <p:cNvPicPr>
            <a:picLocks noChangeAspect="1"/>
          </p:cNvPicPr>
          <p:nvPr/>
        </p:nvPicPr>
        <p:blipFill>
          <a:blip r:embed="rId4"/>
          <a:stretch>
            <a:fillRect/>
          </a:stretch>
        </p:blipFill>
        <p:spPr>
          <a:xfrm>
            <a:off x="3218911" y="356754"/>
            <a:ext cx="2676182" cy="4429991"/>
          </a:xfrm>
          <a:prstGeom prst="rect">
            <a:avLst/>
          </a:prstGeom>
          <a:ln>
            <a:solidFill>
              <a:schemeClr val="bg1"/>
            </a:solidFill>
          </a:ln>
        </p:spPr>
      </p:pic>
      <p:pic>
        <p:nvPicPr>
          <p:cNvPr id="5" name="Gambar 4">
            <a:extLst>
              <a:ext uri="{FF2B5EF4-FFF2-40B4-BE49-F238E27FC236}">
                <a16:creationId xmlns:a16="http://schemas.microsoft.com/office/drawing/2014/main" id="{B8DEDE3E-2AB7-B803-10AA-048F63B294DF}"/>
              </a:ext>
            </a:extLst>
          </p:cNvPr>
          <p:cNvPicPr>
            <a:picLocks noChangeAspect="1"/>
          </p:cNvPicPr>
          <p:nvPr/>
        </p:nvPicPr>
        <p:blipFill>
          <a:blip r:embed="rId5"/>
          <a:stretch>
            <a:fillRect/>
          </a:stretch>
        </p:blipFill>
        <p:spPr>
          <a:xfrm>
            <a:off x="6133358" y="356754"/>
            <a:ext cx="2786260" cy="4429991"/>
          </a:xfrm>
          <a:prstGeom prst="rect">
            <a:avLst/>
          </a:prstGeom>
          <a:ln>
            <a:solidFill>
              <a:schemeClr val="bg1"/>
            </a:solidFill>
          </a:ln>
        </p:spPr>
      </p:pic>
    </p:spTree>
    <p:extLst>
      <p:ext uri="{BB962C8B-B14F-4D97-AF65-F5344CB8AC3E}">
        <p14:creationId xmlns:p14="http://schemas.microsoft.com/office/powerpoint/2010/main" val="237403861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7"/>
          <p:cNvSpPr txBox="1">
            <a:spLocks noGrp="1"/>
          </p:cNvSpPr>
          <p:nvPr>
            <p:ph type="title"/>
          </p:nvPr>
        </p:nvSpPr>
        <p:spPr>
          <a:xfrm>
            <a:off x="476309" y="2064300"/>
            <a:ext cx="2772600" cy="101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ERD</a:t>
            </a:r>
            <a:endParaRPr dirty="0"/>
          </a:p>
        </p:txBody>
      </p:sp>
      <p:pic>
        <p:nvPicPr>
          <p:cNvPr id="4" name="Picture 3" descr="A screenshot of a computer&#10;&#10;Description automatically generated with medium confidence">
            <a:extLst>
              <a:ext uri="{FF2B5EF4-FFF2-40B4-BE49-F238E27FC236}">
                <a16:creationId xmlns:a16="http://schemas.microsoft.com/office/drawing/2014/main" id="{46C9AF03-FE76-0803-7A77-9FD9BEB7F456}"/>
              </a:ext>
            </a:extLst>
          </p:cNvPr>
          <p:cNvPicPr>
            <a:picLocks noChangeAspect="1"/>
          </p:cNvPicPr>
          <p:nvPr/>
        </p:nvPicPr>
        <p:blipFill>
          <a:blip r:embed="rId3"/>
          <a:stretch>
            <a:fillRect/>
          </a:stretch>
        </p:blipFill>
        <p:spPr>
          <a:xfrm>
            <a:off x="1862609" y="724737"/>
            <a:ext cx="7008292" cy="3694026"/>
          </a:xfrm>
          <a:prstGeom prst="rect">
            <a:avLst/>
          </a:prstGeom>
        </p:spPr>
      </p:pic>
    </p:spTree>
    <p:extLst>
      <p:ext uri="{BB962C8B-B14F-4D97-AF65-F5344CB8AC3E}">
        <p14:creationId xmlns:p14="http://schemas.microsoft.com/office/powerpoint/2010/main" val="2447205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51"/>
          <p:cNvSpPr txBox="1">
            <a:spLocks noGrp="1"/>
          </p:cNvSpPr>
          <p:nvPr>
            <p:ph type="title" idx="4"/>
          </p:nvPr>
        </p:nvSpPr>
        <p:spPr>
          <a:xfrm>
            <a:off x="531137" y="280317"/>
            <a:ext cx="727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err="1"/>
              <a:t>Mockup</a:t>
            </a:r>
            <a:endParaRPr dirty="0"/>
          </a:p>
        </p:txBody>
      </p:sp>
      <p:pic>
        <p:nvPicPr>
          <p:cNvPr id="19" name="Gambar 18">
            <a:extLst>
              <a:ext uri="{FF2B5EF4-FFF2-40B4-BE49-F238E27FC236}">
                <a16:creationId xmlns:a16="http://schemas.microsoft.com/office/drawing/2014/main" id="{39551E24-6057-7E1E-4E2D-457F21D64FED}"/>
              </a:ext>
            </a:extLst>
          </p:cNvPr>
          <p:cNvPicPr>
            <a:picLocks noChangeAspect="1"/>
          </p:cNvPicPr>
          <p:nvPr/>
        </p:nvPicPr>
        <p:blipFill>
          <a:blip r:embed="rId3"/>
          <a:stretch>
            <a:fillRect/>
          </a:stretch>
        </p:blipFill>
        <p:spPr>
          <a:xfrm>
            <a:off x="826213" y="853017"/>
            <a:ext cx="1723457" cy="3829904"/>
          </a:xfrm>
          <a:prstGeom prst="rect">
            <a:avLst/>
          </a:prstGeom>
        </p:spPr>
      </p:pic>
      <p:pic>
        <p:nvPicPr>
          <p:cNvPr id="23" name="Gambar 22">
            <a:extLst>
              <a:ext uri="{FF2B5EF4-FFF2-40B4-BE49-F238E27FC236}">
                <a16:creationId xmlns:a16="http://schemas.microsoft.com/office/drawing/2014/main" id="{E5C2478C-A420-4235-EE07-9C927FC749D6}"/>
              </a:ext>
            </a:extLst>
          </p:cNvPr>
          <p:cNvPicPr>
            <a:picLocks noChangeAspect="1"/>
          </p:cNvPicPr>
          <p:nvPr/>
        </p:nvPicPr>
        <p:blipFill>
          <a:blip r:embed="rId4"/>
          <a:stretch>
            <a:fillRect/>
          </a:stretch>
        </p:blipFill>
        <p:spPr>
          <a:xfrm>
            <a:off x="4655518" y="853017"/>
            <a:ext cx="1723456" cy="3829903"/>
          </a:xfrm>
          <a:prstGeom prst="rect">
            <a:avLst/>
          </a:prstGeom>
        </p:spPr>
      </p:pic>
      <p:pic>
        <p:nvPicPr>
          <p:cNvPr id="25" name="Gambar 24">
            <a:extLst>
              <a:ext uri="{FF2B5EF4-FFF2-40B4-BE49-F238E27FC236}">
                <a16:creationId xmlns:a16="http://schemas.microsoft.com/office/drawing/2014/main" id="{365FDC94-DE0D-F97E-DE34-F1A2A744D3F9}"/>
              </a:ext>
            </a:extLst>
          </p:cNvPr>
          <p:cNvPicPr>
            <a:picLocks noChangeAspect="1"/>
          </p:cNvPicPr>
          <p:nvPr/>
        </p:nvPicPr>
        <p:blipFill>
          <a:blip r:embed="rId5"/>
          <a:stretch>
            <a:fillRect/>
          </a:stretch>
        </p:blipFill>
        <p:spPr>
          <a:xfrm>
            <a:off x="6560387" y="853016"/>
            <a:ext cx="1723457" cy="3829904"/>
          </a:xfrm>
          <a:prstGeom prst="rect">
            <a:avLst/>
          </a:prstGeom>
        </p:spPr>
      </p:pic>
      <p:pic>
        <p:nvPicPr>
          <p:cNvPr id="27" name="Gambar 26">
            <a:extLst>
              <a:ext uri="{FF2B5EF4-FFF2-40B4-BE49-F238E27FC236}">
                <a16:creationId xmlns:a16="http://schemas.microsoft.com/office/drawing/2014/main" id="{5E6AF04C-537F-ADCB-4E0F-A2994D68E198}"/>
              </a:ext>
            </a:extLst>
          </p:cNvPr>
          <p:cNvPicPr>
            <a:picLocks noChangeAspect="1"/>
          </p:cNvPicPr>
          <p:nvPr/>
        </p:nvPicPr>
        <p:blipFill>
          <a:blip r:embed="rId6"/>
          <a:stretch>
            <a:fillRect/>
          </a:stretch>
        </p:blipFill>
        <p:spPr>
          <a:xfrm>
            <a:off x="2740865" y="853016"/>
            <a:ext cx="1723457" cy="38299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12" name="Google Shape;866;p72">
            <a:extLst>
              <a:ext uri="{FF2B5EF4-FFF2-40B4-BE49-F238E27FC236}">
                <a16:creationId xmlns:a16="http://schemas.microsoft.com/office/drawing/2014/main" id="{CA2FAABC-E171-169C-E26D-E9626EB6AFFD}"/>
              </a:ext>
            </a:extLst>
          </p:cNvPr>
          <p:cNvSpPr txBox="1">
            <a:spLocks noGrp="1"/>
          </p:cNvSpPr>
          <p:nvPr>
            <p:ph type="title"/>
          </p:nvPr>
        </p:nvSpPr>
        <p:spPr>
          <a:xfrm>
            <a:off x="748400" y="2111371"/>
            <a:ext cx="7617300" cy="12899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dirty="0"/>
              <a:t>Thanks</a:t>
            </a:r>
            <a:endParaRPr sz="4400" dirty="0"/>
          </a:p>
        </p:txBody>
      </p:sp>
    </p:spTree>
  </p:cSld>
  <p:clrMapOvr>
    <a:masterClrMapping/>
  </p:clrMapOvr>
</p:sld>
</file>

<file path=ppt/theme/theme1.xml><?xml version="1.0" encoding="utf-8"?>
<a:theme xmlns:a="http://schemas.openxmlformats.org/drawingml/2006/main" name="Ellate Presentation by Slidesgo">
  <a:themeElements>
    <a:clrScheme name="Simple Light">
      <a:dk1>
        <a:srgbClr val="000000"/>
      </a:dk1>
      <a:lt1>
        <a:srgbClr val="6326EE"/>
      </a:lt1>
      <a:dk2>
        <a:srgbClr val="FFFFFF"/>
      </a:dk2>
      <a:lt2>
        <a:srgbClr val="9C9E9E"/>
      </a:lt2>
      <a:accent1>
        <a:srgbClr val="6326EE"/>
      </a:accent1>
      <a:accent2>
        <a:srgbClr val="C5B4EF"/>
      </a:accent2>
      <a:accent3>
        <a:srgbClr val="A68CE1"/>
      </a:accent3>
      <a:accent4>
        <a:srgbClr val="8765D7"/>
      </a:accent4>
      <a:accent5>
        <a:srgbClr val="5626C6"/>
      </a:accent5>
      <a:accent6>
        <a:srgbClr val="6326E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1482</Words>
  <Application>Microsoft Office PowerPoint</Application>
  <PresentationFormat>On-screen Show (16:9)</PresentationFormat>
  <Paragraphs>280</Paragraphs>
  <Slides>47</Slides>
  <Notes>47</Notes>
  <HiddenSlides>38</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47</vt:i4>
      </vt:variant>
    </vt:vector>
  </HeadingPairs>
  <TitlesOfParts>
    <vt:vector size="60" baseType="lpstr">
      <vt:lpstr>Proxima Nova</vt:lpstr>
      <vt:lpstr>Proxima Nova Semibold</vt:lpstr>
      <vt:lpstr>Amatic SC</vt:lpstr>
      <vt:lpstr>Arial</vt:lpstr>
      <vt:lpstr>Calibri</vt:lpstr>
      <vt:lpstr>Montserrat</vt:lpstr>
      <vt:lpstr>Montserrat ExtraBold</vt:lpstr>
      <vt:lpstr>Montserrat Light</vt:lpstr>
      <vt:lpstr>Montserrat Medium</vt:lpstr>
      <vt:lpstr>Roboto Medium</vt:lpstr>
      <vt:lpstr>Ellate Presentation by Slidesgo</vt:lpstr>
      <vt:lpstr>Slidesgo Final Pages</vt:lpstr>
      <vt:lpstr>Slidesgo Final Pages</vt:lpstr>
      <vt:lpstr>RentCar</vt:lpstr>
      <vt:lpstr>Our team</vt:lpstr>
      <vt:lpstr>Apa itu RentCar?</vt:lpstr>
      <vt:lpstr>Kebutuhan Perangkat Lunak</vt:lpstr>
      <vt:lpstr>Functional Requirement</vt:lpstr>
      <vt:lpstr>Usecase &amp; Flowchart</vt:lpstr>
      <vt:lpstr>ERD</vt:lpstr>
      <vt:lpstr>Mockup</vt:lpstr>
      <vt:lpstr>Thanks</vt:lpstr>
      <vt:lpstr>Steps</vt:lpstr>
      <vt:lpstr>You could use three columns, why not?</vt:lpstr>
      <vt:lpstr>Customer engagement</vt:lpstr>
      <vt:lpstr>A picture always reinforces the concept</vt:lpstr>
      <vt:lpstr>A picture is worth a thousand words</vt:lpstr>
      <vt:lpstr>This is a graph</vt:lpstr>
      <vt:lpstr>Sometimes reviewing concepts is a good idea</vt:lpstr>
      <vt:lpstr>Infographics make your idea understandable </vt:lpstr>
      <vt:lpstr>...And the same goes for tables</vt:lpstr>
      <vt:lpstr>This is a map </vt:lpstr>
      <vt:lpstr>A timeline always works well</vt:lpstr>
      <vt:lpstr>Percentages</vt:lpstr>
      <vt:lpstr>Bars</vt:lpstr>
      <vt:lpstr>4,498,300,000</vt:lpstr>
      <vt:lpstr>333,000.00</vt:lpstr>
      <vt:lpstr>Desktop software</vt:lpstr>
      <vt:lpstr>Tablet app</vt:lpstr>
      <vt:lpstr>Mobile web</vt:lpstr>
      <vt:lpstr>Our associates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RentCar</dc:title>
  <dc:creator>Ahmad Iqbal</dc:creator>
  <cp:lastModifiedBy>Rifaldho Muhammad Rizki</cp:lastModifiedBy>
  <cp:revision>3</cp:revision>
  <dcterms:modified xsi:type="dcterms:W3CDTF">2022-09-06T13:17:09Z</dcterms:modified>
</cp:coreProperties>
</file>